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5" r:id="rId5"/>
    <p:sldId id="276" r:id="rId6"/>
    <p:sldId id="259" r:id="rId7"/>
    <p:sldId id="270" r:id="rId8"/>
    <p:sldId id="260" r:id="rId9"/>
    <p:sldId id="267" r:id="rId10"/>
    <p:sldId id="268" r:id="rId11"/>
    <p:sldId id="263" r:id="rId12"/>
    <p:sldId id="264" r:id="rId13"/>
    <p:sldId id="279" r:id="rId14"/>
    <p:sldId id="265" r:id="rId15"/>
    <p:sldId id="274" r:id="rId16"/>
    <p:sldId id="271" r:id="rId17"/>
    <p:sldId id="272" r:id="rId18"/>
    <p:sldId id="278" r:id="rId19"/>
    <p:sldId id="280" r:id="rId20"/>
    <p:sldId id="282" r:id="rId21"/>
    <p:sldId id="281" r:id="rId22"/>
    <p:sldId id="285" r:id="rId23"/>
    <p:sldId id="28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vvari sameera" userId="33763fa31766a507" providerId="LiveId" clId="{C499E6D8-4A82-4EFB-B716-81992D463D2C}"/>
    <pc:docChg chg="custSel addSld delSld modSld">
      <pc:chgData name="yevvari sameera" userId="33763fa31766a507" providerId="LiveId" clId="{C499E6D8-4A82-4EFB-B716-81992D463D2C}" dt="2021-02-25T04:36:17.106" v="644" actId="122"/>
      <pc:docMkLst>
        <pc:docMk/>
      </pc:docMkLst>
      <pc:sldChg chg="modSp mod">
        <pc:chgData name="yevvari sameera" userId="33763fa31766a507" providerId="LiveId" clId="{C499E6D8-4A82-4EFB-B716-81992D463D2C}" dt="2021-02-25T04:35:29.477" v="628" actId="20577"/>
        <pc:sldMkLst>
          <pc:docMk/>
          <pc:sldMk cId="1492911081" sldId="256"/>
        </pc:sldMkLst>
        <pc:spChg chg="mod">
          <ac:chgData name="yevvari sameera" userId="33763fa31766a507" providerId="LiveId" clId="{C499E6D8-4A82-4EFB-B716-81992D463D2C}" dt="2021-02-25T04:35:29.477" v="628" actId="20577"/>
          <ac:spMkLst>
            <pc:docMk/>
            <pc:sldMk cId="1492911081" sldId="256"/>
            <ac:spMk id="2" creationId="{62C46407-CF02-49D1-8245-721E721FA0C6}"/>
          </ac:spMkLst>
        </pc:spChg>
      </pc:sldChg>
      <pc:sldChg chg="delSp modSp mod modClrScheme chgLayout">
        <pc:chgData name="yevvari sameera" userId="33763fa31766a507" providerId="LiveId" clId="{C499E6D8-4A82-4EFB-B716-81992D463D2C}" dt="2021-02-25T04:00:10.614" v="2" actId="700"/>
        <pc:sldMkLst>
          <pc:docMk/>
          <pc:sldMk cId="2633820447" sldId="257"/>
        </pc:sldMkLst>
        <pc:spChg chg="del">
          <ac:chgData name="yevvari sameera" userId="33763fa31766a507" providerId="LiveId" clId="{C499E6D8-4A82-4EFB-B716-81992D463D2C}" dt="2021-02-25T04:00:10.614" v="2" actId="700"/>
          <ac:spMkLst>
            <pc:docMk/>
            <pc:sldMk cId="2633820447" sldId="257"/>
            <ac:spMk id="2" creationId="{59C09B17-F60F-4EC0-A7F6-6F5CD627C389}"/>
          </ac:spMkLst>
        </pc:spChg>
        <pc:spChg chg="mod ord">
          <ac:chgData name="yevvari sameera" userId="33763fa31766a507" providerId="LiveId" clId="{C499E6D8-4A82-4EFB-B716-81992D463D2C}" dt="2021-02-25T04:00:10.614" v="2" actId="700"/>
          <ac:spMkLst>
            <pc:docMk/>
            <pc:sldMk cId="2633820447" sldId="257"/>
            <ac:spMk id="3" creationId="{FD813E73-5271-4843-9D97-146D775AA6ED}"/>
          </ac:spMkLst>
        </pc:spChg>
      </pc:sldChg>
      <pc:sldChg chg="delSp modSp mod modClrScheme chgLayout">
        <pc:chgData name="yevvari sameera" userId="33763fa31766a507" providerId="LiveId" clId="{C499E6D8-4A82-4EFB-B716-81992D463D2C}" dt="2021-02-25T04:00:20.763" v="3" actId="700"/>
        <pc:sldMkLst>
          <pc:docMk/>
          <pc:sldMk cId="2635219158" sldId="258"/>
        </pc:sldMkLst>
        <pc:spChg chg="del">
          <ac:chgData name="yevvari sameera" userId="33763fa31766a507" providerId="LiveId" clId="{C499E6D8-4A82-4EFB-B716-81992D463D2C}" dt="2021-02-25T04:00:20.763" v="3" actId="700"/>
          <ac:spMkLst>
            <pc:docMk/>
            <pc:sldMk cId="2635219158" sldId="258"/>
            <ac:spMk id="2" creationId="{DBC80790-2C5C-4B3F-98D8-C1C3E90AFAE3}"/>
          </ac:spMkLst>
        </pc:spChg>
        <pc:spChg chg="mod ord">
          <ac:chgData name="yevvari sameera" userId="33763fa31766a507" providerId="LiveId" clId="{C499E6D8-4A82-4EFB-B716-81992D463D2C}" dt="2021-02-25T04:00:20.763" v="3" actId="700"/>
          <ac:spMkLst>
            <pc:docMk/>
            <pc:sldMk cId="2635219158" sldId="258"/>
            <ac:spMk id="3" creationId="{39558B5B-123E-4FDE-B193-34F2F317DE8D}"/>
          </ac:spMkLst>
        </pc:spChg>
      </pc:sldChg>
      <pc:sldChg chg="modSp mod">
        <pc:chgData name="yevvari sameera" userId="33763fa31766a507" providerId="LiveId" clId="{C499E6D8-4A82-4EFB-B716-81992D463D2C}" dt="2021-02-25T04:03:47.683" v="94" actId="14100"/>
        <pc:sldMkLst>
          <pc:docMk/>
          <pc:sldMk cId="3175769841" sldId="259"/>
        </pc:sldMkLst>
        <pc:spChg chg="mod">
          <ac:chgData name="yevvari sameera" userId="33763fa31766a507" providerId="LiveId" clId="{C499E6D8-4A82-4EFB-B716-81992D463D2C}" dt="2021-02-25T04:03:02.555" v="79" actId="6549"/>
          <ac:spMkLst>
            <pc:docMk/>
            <pc:sldMk cId="3175769841" sldId="259"/>
            <ac:spMk id="2" creationId="{AEBB3670-EE36-4AC4-AA17-475F594D0B1C}"/>
          </ac:spMkLst>
        </pc:spChg>
        <pc:picChg chg="mod modCrop">
          <ac:chgData name="yevvari sameera" userId="33763fa31766a507" providerId="LiveId" clId="{C499E6D8-4A82-4EFB-B716-81992D463D2C}" dt="2021-02-25T04:03:40.940" v="93" actId="14100"/>
          <ac:picMkLst>
            <pc:docMk/>
            <pc:sldMk cId="3175769841" sldId="259"/>
            <ac:picMk id="4" creationId="{93EE5AEC-A6B2-4421-AC8B-4C147B7FA16D}"/>
          </ac:picMkLst>
        </pc:picChg>
        <pc:picChg chg="mod">
          <ac:chgData name="yevvari sameera" userId="33763fa31766a507" providerId="LiveId" clId="{C499E6D8-4A82-4EFB-B716-81992D463D2C}" dt="2021-02-25T04:03:47.683" v="94" actId="14100"/>
          <ac:picMkLst>
            <pc:docMk/>
            <pc:sldMk cId="3175769841" sldId="259"/>
            <ac:picMk id="5" creationId="{0B916074-A5C4-48B6-B878-4B33540E4926}"/>
          </ac:picMkLst>
        </pc:picChg>
        <pc:picChg chg="mod modCrop">
          <ac:chgData name="yevvari sameera" userId="33763fa31766a507" providerId="LiveId" clId="{C499E6D8-4A82-4EFB-B716-81992D463D2C}" dt="2021-02-25T04:03:35.672" v="91" actId="1076"/>
          <ac:picMkLst>
            <pc:docMk/>
            <pc:sldMk cId="3175769841" sldId="259"/>
            <ac:picMk id="7" creationId="{CA51BE6E-DDFF-4CF5-8D7F-FAD351AF145C}"/>
          </ac:picMkLst>
        </pc:picChg>
      </pc:sldChg>
      <pc:sldChg chg="delSp modSp mod modClrScheme chgLayout">
        <pc:chgData name="yevvari sameera" userId="33763fa31766a507" providerId="LiveId" clId="{C499E6D8-4A82-4EFB-B716-81992D463D2C}" dt="2021-02-25T04:06:24.565" v="149" actId="1076"/>
        <pc:sldMkLst>
          <pc:docMk/>
          <pc:sldMk cId="868887860" sldId="260"/>
        </pc:sldMkLst>
        <pc:spChg chg="mod ord">
          <ac:chgData name="yevvari sameera" userId="33763fa31766a507" providerId="LiveId" clId="{C499E6D8-4A82-4EFB-B716-81992D463D2C}" dt="2021-02-25T04:05:43.162" v="135" actId="20577"/>
          <ac:spMkLst>
            <pc:docMk/>
            <pc:sldMk cId="868887860" sldId="260"/>
            <ac:spMk id="2" creationId="{B85DBD69-152A-40B0-99F6-E6E9DBCB29FE}"/>
          </ac:spMkLst>
        </pc:spChg>
        <pc:spChg chg="del">
          <ac:chgData name="yevvari sameera" userId="33763fa31766a507" providerId="LiveId" clId="{C499E6D8-4A82-4EFB-B716-81992D463D2C}" dt="2021-02-25T04:05:20.489" v="115" actId="700"/>
          <ac:spMkLst>
            <pc:docMk/>
            <pc:sldMk cId="868887860" sldId="260"/>
            <ac:spMk id="3" creationId="{00000000-0000-0000-0000-000000000000}"/>
          </ac:spMkLst>
        </pc:spChg>
        <pc:picChg chg="mod">
          <ac:chgData name="yevvari sameera" userId="33763fa31766a507" providerId="LiveId" clId="{C499E6D8-4A82-4EFB-B716-81992D463D2C}" dt="2021-02-25T04:06:24.565" v="149" actId="1076"/>
          <ac:picMkLst>
            <pc:docMk/>
            <pc:sldMk cId="868887860" sldId="260"/>
            <ac:picMk id="7" creationId="{4867B5F7-A987-461B-8464-02B99158534B}"/>
          </ac:picMkLst>
        </pc:picChg>
        <pc:picChg chg="mod">
          <ac:chgData name="yevvari sameera" userId="33763fa31766a507" providerId="LiveId" clId="{C499E6D8-4A82-4EFB-B716-81992D463D2C}" dt="2021-02-25T04:06:10.361" v="143" actId="14100"/>
          <ac:picMkLst>
            <pc:docMk/>
            <pc:sldMk cId="868887860" sldId="260"/>
            <ac:picMk id="9" creationId="{B7BFB4AF-A2C1-457E-96A5-91E428039CD4}"/>
          </ac:picMkLst>
        </pc:picChg>
        <pc:picChg chg="mod">
          <ac:chgData name="yevvari sameera" userId="33763fa31766a507" providerId="LiveId" clId="{C499E6D8-4A82-4EFB-B716-81992D463D2C}" dt="2021-02-25T04:06:01.333" v="139" actId="1076"/>
          <ac:picMkLst>
            <pc:docMk/>
            <pc:sldMk cId="868887860" sldId="260"/>
            <ac:picMk id="11" creationId="{70FEBDC3-B5E5-4A9C-9525-CCABD3822D23}"/>
          </ac:picMkLst>
        </pc:picChg>
        <pc:picChg chg="mod">
          <ac:chgData name="yevvari sameera" userId="33763fa31766a507" providerId="LiveId" clId="{C499E6D8-4A82-4EFB-B716-81992D463D2C}" dt="2021-02-25T04:06:20.602" v="148" actId="1076"/>
          <ac:picMkLst>
            <pc:docMk/>
            <pc:sldMk cId="868887860" sldId="260"/>
            <ac:picMk id="13" creationId="{C99B59BC-C786-4BC9-9C0F-88E014E4F387}"/>
          </ac:picMkLst>
        </pc:picChg>
      </pc:sldChg>
      <pc:sldChg chg="addSp delSp modSp del mod">
        <pc:chgData name="yevvari sameera" userId="33763fa31766a507" providerId="LiveId" clId="{C499E6D8-4A82-4EFB-B716-81992D463D2C}" dt="2021-02-25T04:09:00.340" v="174" actId="47"/>
        <pc:sldMkLst>
          <pc:docMk/>
          <pc:sldMk cId="3968371606" sldId="261"/>
        </pc:sldMkLst>
        <pc:spChg chg="add mod">
          <ac:chgData name="yevvari sameera" userId="33763fa31766a507" providerId="LiveId" clId="{C499E6D8-4A82-4EFB-B716-81992D463D2C}" dt="2021-02-25T04:08:57.056" v="172" actId="27636"/>
          <ac:spMkLst>
            <pc:docMk/>
            <pc:sldMk cId="3968371606" sldId="261"/>
            <ac:spMk id="4" creationId="{C413E60A-CAD9-412B-BE11-C55CA90CEA74}"/>
          </ac:spMkLst>
        </pc:spChg>
        <pc:picChg chg="del">
          <ac:chgData name="yevvari sameera" userId="33763fa31766a507" providerId="LiveId" clId="{C499E6D8-4A82-4EFB-B716-81992D463D2C}" dt="2021-02-25T04:08:37.620" v="165" actId="21"/>
          <ac:picMkLst>
            <pc:docMk/>
            <pc:sldMk cId="3968371606" sldId="261"/>
            <ac:picMk id="5" creationId="{7B820ECE-598F-42D9-92B7-BA9D461E2BAE}"/>
          </ac:picMkLst>
        </pc:picChg>
        <pc:picChg chg="del">
          <ac:chgData name="yevvari sameera" userId="33763fa31766a507" providerId="LiveId" clId="{C499E6D8-4A82-4EFB-B716-81992D463D2C}" dt="2021-02-25T04:08:58.736" v="173" actId="21"/>
          <ac:picMkLst>
            <pc:docMk/>
            <pc:sldMk cId="3968371606" sldId="261"/>
            <ac:picMk id="13" creationId="{32778A05-B3B1-46BB-B804-DC898BCEC6B2}"/>
          </ac:picMkLst>
        </pc:picChg>
      </pc:sldChg>
      <pc:sldChg chg="addSp delSp modSp del mod">
        <pc:chgData name="yevvari sameera" userId="33763fa31766a507" providerId="LiveId" clId="{C499E6D8-4A82-4EFB-B716-81992D463D2C}" dt="2021-02-25T04:01:11.460" v="35" actId="47"/>
        <pc:sldMkLst>
          <pc:docMk/>
          <pc:sldMk cId="2113063230" sldId="262"/>
        </pc:sldMkLst>
        <pc:spChg chg="add mod">
          <ac:chgData name="yevvari sameera" userId="33763fa31766a507" providerId="LiveId" clId="{C499E6D8-4A82-4EFB-B716-81992D463D2C}" dt="2021-02-25T04:01:02.905" v="32" actId="21"/>
          <ac:spMkLst>
            <pc:docMk/>
            <pc:sldMk cId="2113063230" sldId="262"/>
            <ac:spMk id="4" creationId="{DCBE0135-7E01-46EC-B549-80F0B1B0CF10}"/>
          </ac:spMkLst>
        </pc:spChg>
        <pc:picChg chg="del">
          <ac:chgData name="yevvari sameera" userId="33763fa31766a507" providerId="LiveId" clId="{C499E6D8-4A82-4EFB-B716-81992D463D2C}" dt="2021-02-25T04:01:02.905" v="32" actId="21"/>
          <ac:picMkLst>
            <pc:docMk/>
            <pc:sldMk cId="2113063230" sldId="262"/>
            <ac:picMk id="5" creationId="{CA51BE6E-DDFF-4CF5-8D7F-FAD351AF145C}"/>
          </ac:picMkLst>
        </pc:picChg>
        <pc:picChg chg="del">
          <ac:chgData name="yevvari sameera" userId="33763fa31766a507" providerId="LiveId" clId="{C499E6D8-4A82-4EFB-B716-81992D463D2C}" dt="2021-02-25T04:01:09.790" v="34" actId="21"/>
          <ac:picMkLst>
            <pc:docMk/>
            <pc:sldMk cId="2113063230" sldId="262"/>
            <ac:picMk id="7" creationId="{68018E2A-9DE7-4548-BE5C-AB8BC5A3DF8C}"/>
          </ac:picMkLst>
        </pc:picChg>
      </pc:sldChg>
      <pc:sldChg chg="delSp modSp mod modClrScheme chgLayout">
        <pc:chgData name="yevvari sameera" userId="33763fa31766a507" providerId="LiveId" clId="{C499E6D8-4A82-4EFB-B716-81992D463D2C}" dt="2021-02-25T04:13:25.095" v="223" actId="700"/>
        <pc:sldMkLst>
          <pc:docMk/>
          <pc:sldMk cId="3023324999" sldId="263"/>
        </pc:sldMkLst>
        <pc:spChg chg="del">
          <ac:chgData name="yevvari sameera" userId="33763fa31766a507" providerId="LiveId" clId="{C499E6D8-4A82-4EFB-B716-81992D463D2C}" dt="2021-02-25T04:13:25.095" v="223" actId="700"/>
          <ac:spMkLst>
            <pc:docMk/>
            <pc:sldMk cId="3023324999" sldId="263"/>
            <ac:spMk id="2" creationId="{616FBD2A-B958-46CD-91EC-6350B0277F2E}"/>
          </ac:spMkLst>
        </pc:spChg>
        <pc:spChg chg="mod ord">
          <ac:chgData name="yevvari sameera" userId="33763fa31766a507" providerId="LiveId" clId="{C499E6D8-4A82-4EFB-B716-81992D463D2C}" dt="2021-02-25T04:13:25.095" v="223" actId="700"/>
          <ac:spMkLst>
            <pc:docMk/>
            <pc:sldMk cId="3023324999" sldId="263"/>
            <ac:spMk id="3" creationId="{B89748A4-E5E7-460D-8310-F431FEB46F98}"/>
          </ac:spMkLst>
        </pc:spChg>
      </pc:sldChg>
      <pc:sldChg chg="modSp mod">
        <pc:chgData name="yevvari sameera" userId="33763fa31766a507" providerId="LiveId" clId="{C499E6D8-4A82-4EFB-B716-81992D463D2C}" dt="2021-02-25T04:15:00.248" v="246" actId="1076"/>
        <pc:sldMkLst>
          <pc:docMk/>
          <pc:sldMk cId="404266467" sldId="264"/>
        </pc:sldMkLst>
        <pc:spChg chg="mod">
          <ac:chgData name="yevvari sameera" userId="33763fa31766a507" providerId="LiveId" clId="{C499E6D8-4A82-4EFB-B716-81992D463D2C}" dt="2021-02-25T04:14:50.772" v="244" actId="20577"/>
          <ac:spMkLst>
            <pc:docMk/>
            <pc:sldMk cId="404266467" sldId="264"/>
            <ac:spMk id="2" creationId="{7EF1E58F-1875-4652-AC73-DBB764E4753D}"/>
          </ac:spMkLst>
        </pc:spChg>
        <pc:picChg chg="mod modCrop">
          <ac:chgData name="yevvari sameera" userId="33763fa31766a507" providerId="LiveId" clId="{C499E6D8-4A82-4EFB-B716-81992D463D2C}" dt="2021-02-25T04:15:00.248" v="246" actId="1076"/>
          <ac:picMkLst>
            <pc:docMk/>
            <pc:sldMk cId="404266467" sldId="264"/>
            <ac:picMk id="7" creationId="{AE6B8A2E-A917-44A2-86A8-2C409A71B5F3}"/>
          </ac:picMkLst>
        </pc:picChg>
        <pc:picChg chg="mod modCrop">
          <ac:chgData name="yevvari sameera" userId="33763fa31766a507" providerId="LiveId" clId="{C499E6D8-4A82-4EFB-B716-81992D463D2C}" dt="2021-02-25T04:14:54.941" v="245" actId="1076"/>
          <ac:picMkLst>
            <pc:docMk/>
            <pc:sldMk cId="404266467" sldId="264"/>
            <ac:picMk id="25" creationId="{C3D41862-46DB-4908-B78B-5AB1D9AB0E1F}"/>
          </ac:picMkLst>
        </pc:picChg>
      </pc:sldChg>
      <pc:sldChg chg="addSp modSp mod">
        <pc:chgData name="yevvari sameera" userId="33763fa31766a507" providerId="LiveId" clId="{C499E6D8-4A82-4EFB-B716-81992D463D2C}" dt="2021-02-25T04:10:54.551" v="204" actId="14100"/>
        <pc:sldMkLst>
          <pc:docMk/>
          <pc:sldMk cId="297075709" sldId="267"/>
        </pc:sldMkLst>
        <pc:picChg chg="mod modCrop">
          <ac:chgData name="yevvari sameera" userId="33763fa31766a507" providerId="LiveId" clId="{C499E6D8-4A82-4EFB-B716-81992D463D2C}" dt="2021-02-25T04:10:42.176" v="199" actId="1076"/>
          <ac:picMkLst>
            <pc:docMk/>
            <pc:sldMk cId="297075709" sldId="267"/>
            <ac:picMk id="4" creationId="{446B8024-65D4-450E-9C4B-468F512368A1}"/>
          </ac:picMkLst>
        </pc:picChg>
        <pc:picChg chg="add mod modCrop">
          <ac:chgData name="yevvari sameera" userId="33763fa31766a507" providerId="LiveId" clId="{C499E6D8-4A82-4EFB-B716-81992D463D2C}" dt="2021-02-25T04:10:51.326" v="202" actId="14100"/>
          <ac:picMkLst>
            <pc:docMk/>
            <pc:sldMk cId="297075709" sldId="267"/>
            <ac:picMk id="6" creationId="{CC7943A3-4E27-4C15-AD8A-3522630050A5}"/>
          </ac:picMkLst>
        </pc:picChg>
        <pc:picChg chg="mod modCrop">
          <ac:chgData name="yevvari sameera" userId="33763fa31766a507" providerId="LiveId" clId="{C499E6D8-4A82-4EFB-B716-81992D463D2C}" dt="2021-02-25T04:10:44.189" v="200" actId="1076"/>
          <ac:picMkLst>
            <pc:docMk/>
            <pc:sldMk cId="297075709" sldId="267"/>
            <ac:picMk id="7" creationId="{86C8E4AB-C69A-4239-BF7B-72F9B8E05902}"/>
          </ac:picMkLst>
        </pc:picChg>
        <pc:picChg chg="add mod modCrop">
          <ac:chgData name="yevvari sameera" userId="33763fa31766a507" providerId="LiveId" clId="{C499E6D8-4A82-4EFB-B716-81992D463D2C}" dt="2021-02-25T04:10:54.551" v="204" actId="14100"/>
          <ac:picMkLst>
            <pc:docMk/>
            <pc:sldMk cId="297075709" sldId="267"/>
            <ac:picMk id="8" creationId="{97F3C49B-38C1-4AEC-919E-95C452003A4E}"/>
          </ac:picMkLst>
        </pc:picChg>
        <pc:picChg chg="mod modCrop">
          <ac:chgData name="yevvari sameera" userId="33763fa31766a507" providerId="LiveId" clId="{C499E6D8-4A82-4EFB-B716-81992D463D2C}" dt="2021-02-25T04:10:47.747" v="201" actId="1076"/>
          <ac:picMkLst>
            <pc:docMk/>
            <pc:sldMk cId="297075709" sldId="267"/>
            <ac:picMk id="9" creationId="{F6B1552F-7103-4DC2-B78C-EF3910436F7F}"/>
          </ac:picMkLst>
        </pc:picChg>
      </pc:sldChg>
      <pc:sldChg chg="modSp mod">
        <pc:chgData name="yevvari sameera" userId="33763fa31766a507" providerId="LiveId" clId="{C499E6D8-4A82-4EFB-B716-81992D463D2C}" dt="2021-02-25T04:13:16.134" v="222" actId="1076"/>
        <pc:sldMkLst>
          <pc:docMk/>
          <pc:sldMk cId="317201364" sldId="268"/>
        </pc:sldMkLst>
        <pc:picChg chg="mod modCrop">
          <ac:chgData name="yevvari sameera" userId="33763fa31766a507" providerId="LiveId" clId="{C499E6D8-4A82-4EFB-B716-81992D463D2C}" dt="2021-02-25T04:13:12.261" v="220" actId="732"/>
          <ac:picMkLst>
            <pc:docMk/>
            <pc:sldMk cId="317201364" sldId="268"/>
            <ac:picMk id="5" creationId="{0E762F72-A7B6-4D6B-8D9F-6AEFC0401822}"/>
          </ac:picMkLst>
        </pc:picChg>
        <pc:picChg chg="mod modCrop">
          <ac:chgData name="yevvari sameera" userId="33763fa31766a507" providerId="LiveId" clId="{C499E6D8-4A82-4EFB-B716-81992D463D2C}" dt="2021-02-25T04:13:16.134" v="222" actId="1076"/>
          <ac:picMkLst>
            <pc:docMk/>
            <pc:sldMk cId="317201364" sldId="268"/>
            <ac:picMk id="6" creationId="{06648094-DD38-4A08-A519-732B28081C04}"/>
          </ac:picMkLst>
        </pc:picChg>
        <pc:picChg chg="mod modCrop">
          <ac:chgData name="yevvari sameera" userId="33763fa31766a507" providerId="LiveId" clId="{C499E6D8-4A82-4EFB-B716-81992D463D2C}" dt="2021-02-25T04:13:15.082" v="221" actId="1076"/>
          <ac:picMkLst>
            <pc:docMk/>
            <pc:sldMk cId="317201364" sldId="268"/>
            <ac:picMk id="8" creationId="{6EE86434-06EC-4EFA-B7B0-FE8BBA7DED22}"/>
          </ac:picMkLst>
        </pc:picChg>
      </pc:sldChg>
      <pc:sldChg chg="modSp mod modClrScheme chgLayout">
        <pc:chgData name="yevvari sameera" userId="33763fa31766a507" providerId="LiveId" clId="{C499E6D8-4A82-4EFB-B716-81992D463D2C}" dt="2021-02-25T04:05:12.604" v="114" actId="1076"/>
        <pc:sldMkLst>
          <pc:docMk/>
          <pc:sldMk cId="1797028926" sldId="270"/>
        </pc:sldMkLst>
        <pc:spChg chg="mod ord">
          <ac:chgData name="yevvari sameera" userId="33763fa31766a507" providerId="LiveId" clId="{C499E6D8-4A82-4EFB-B716-81992D463D2C}" dt="2021-02-25T04:05:08.436" v="113" actId="700"/>
          <ac:spMkLst>
            <pc:docMk/>
            <pc:sldMk cId="1797028926" sldId="270"/>
            <ac:spMk id="2" creationId="{FDB70425-4575-4D96-BB62-58E75256FF96}"/>
          </ac:spMkLst>
        </pc:spChg>
        <pc:picChg chg="mod ord">
          <ac:chgData name="yevvari sameera" userId="33763fa31766a507" providerId="LiveId" clId="{C499E6D8-4A82-4EFB-B716-81992D463D2C}" dt="2021-02-25T04:05:12.604" v="114" actId="1076"/>
          <ac:picMkLst>
            <pc:docMk/>
            <pc:sldMk cId="1797028926" sldId="270"/>
            <ac:picMk id="5" creationId="{0ABD9F30-F872-496A-9066-46E10BC0D9C0}"/>
          </ac:picMkLst>
        </pc:picChg>
        <pc:picChg chg="mod">
          <ac:chgData name="yevvari sameera" userId="33763fa31766a507" providerId="LiveId" clId="{C499E6D8-4A82-4EFB-B716-81992D463D2C}" dt="2021-02-25T04:04:49.309" v="112" actId="1076"/>
          <ac:picMkLst>
            <pc:docMk/>
            <pc:sldMk cId="1797028926" sldId="270"/>
            <ac:picMk id="9" creationId="{30B1CA23-8404-43FE-864F-021CE6660150}"/>
          </ac:picMkLst>
        </pc:picChg>
        <pc:picChg chg="mod">
          <ac:chgData name="yevvari sameera" userId="33763fa31766a507" providerId="LiveId" clId="{C499E6D8-4A82-4EFB-B716-81992D463D2C}" dt="2021-02-25T04:04:47.883" v="111" actId="1076"/>
          <ac:picMkLst>
            <pc:docMk/>
            <pc:sldMk cId="1797028926" sldId="270"/>
            <ac:picMk id="11" creationId="{4E5F541F-07C6-4191-A1D0-8298B4F3BC97}"/>
          </ac:picMkLst>
        </pc:picChg>
        <pc:picChg chg="mod">
          <ac:chgData name="yevvari sameera" userId="33763fa31766a507" providerId="LiveId" clId="{C499E6D8-4A82-4EFB-B716-81992D463D2C}" dt="2021-02-25T04:04:22.806" v="108" actId="688"/>
          <ac:picMkLst>
            <pc:docMk/>
            <pc:sldMk cId="1797028926" sldId="270"/>
            <ac:picMk id="13" creationId="{01144F00-A13A-4234-811E-E397F05CB3E7}"/>
          </ac:picMkLst>
        </pc:picChg>
      </pc:sldChg>
      <pc:sldChg chg="addSp modSp mod">
        <pc:chgData name="yevvari sameera" userId="33763fa31766a507" providerId="LiveId" clId="{C499E6D8-4A82-4EFB-B716-81992D463D2C}" dt="2021-02-25T04:02:29.320" v="55" actId="1076"/>
        <pc:sldMkLst>
          <pc:docMk/>
          <pc:sldMk cId="4121894829" sldId="275"/>
        </pc:sldMkLst>
        <pc:picChg chg="mod modCrop">
          <ac:chgData name="yevvari sameera" userId="33763fa31766a507" providerId="LiveId" clId="{C499E6D8-4A82-4EFB-B716-81992D463D2C}" dt="2021-02-25T04:02:29.320" v="55" actId="1076"/>
          <ac:picMkLst>
            <pc:docMk/>
            <pc:sldMk cId="4121894829" sldId="275"/>
            <ac:picMk id="5" creationId="{C8BC7A7C-3E8F-4BE6-84AB-10BE7C2ED86B}"/>
          </ac:picMkLst>
        </pc:picChg>
        <pc:picChg chg="add mod modCrop">
          <ac:chgData name="yevvari sameera" userId="33763fa31766a507" providerId="LiveId" clId="{C499E6D8-4A82-4EFB-B716-81992D463D2C}" dt="2021-02-25T04:01:49.469" v="45" actId="1076"/>
          <ac:picMkLst>
            <pc:docMk/>
            <pc:sldMk cId="4121894829" sldId="275"/>
            <ac:picMk id="6" creationId="{8D89E7D8-DC7F-417F-AB26-3A87A1CABF5B}"/>
          </ac:picMkLst>
        </pc:picChg>
        <pc:picChg chg="mod modCrop">
          <ac:chgData name="yevvari sameera" userId="33763fa31766a507" providerId="LiveId" clId="{C499E6D8-4A82-4EFB-B716-81992D463D2C}" dt="2021-02-25T04:02:25.853" v="54" actId="1076"/>
          <ac:picMkLst>
            <pc:docMk/>
            <pc:sldMk cId="4121894829" sldId="275"/>
            <ac:picMk id="7" creationId="{AC587B77-39E2-457D-8C28-C55AE0DFF6A3}"/>
          </ac:picMkLst>
        </pc:picChg>
        <pc:picChg chg="add mod modCrop">
          <ac:chgData name="yevvari sameera" userId="33763fa31766a507" providerId="LiveId" clId="{C499E6D8-4A82-4EFB-B716-81992D463D2C}" dt="2021-02-25T04:01:52.666" v="46" actId="1076"/>
          <ac:picMkLst>
            <pc:docMk/>
            <pc:sldMk cId="4121894829" sldId="275"/>
            <ac:picMk id="8" creationId="{5BD72EF9-BFBA-47C6-B1BC-6824CBF29B7C}"/>
          </ac:picMkLst>
        </pc:picChg>
      </pc:sldChg>
      <pc:sldChg chg="mod modShow">
        <pc:chgData name="yevvari sameera" userId="33763fa31766a507" providerId="LiveId" clId="{C499E6D8-4A82-4EFB-B716-81992D463D2C}" dt="2021-02-25T04:35:58.975" v="629" actId="729"/>
        <pc:sldMkLst>
          <pc:docMk/>
          <pc:sldMk cId="3399795170" sldId="278"/>
        </pc:sldMkLst>
      </pc:sldChg>
      <pc:sldChg chg="addSp modSp mod">
        <pc:chgData name="yevvari sameera" userId="33763fa31766a507" providerId="LiveId" clId="{C499E6D8-4A82-4EFB-B716-81992D463D2C}" dt="2021-02-25T04:17:01.708" v="276" actId="14100"/>
        <pc:sldMkLst>
          <pc:docMk/>
          <pc:sldMk cId="1132876663" sldId="279"/>
        </pc:sldMkLst>
        <pc:picChg chg="mod modCrop">
          <ac:chgData name="yevvari sameera" userId="33763fa31766a507" providerId="LiveId" clId="{C499E6D8-4A82-4EFB-B716-81992D463D2C}" dt="2021-02-25T04:17:01.708" v="276" actId="14100"/>
          <ac:picMkLst>
            <pc:docMk/>
            <pc:sldMk cId="1132876663" sldId="279"/>
            <ac:picMk id="4" creationId="{B3426F91-B2F3-4638-ADA7-7780F746715B}"/>
          </ac:picMkLst>
        </pc:picChg>
        <pc:picChg chg="mod modCrop">
          <ac:chgData name="yevvari sameera" userId="33763fa31766a507" providerId="LiveId" clId="{C499E6D8-4A82-4EFB-B716-81992D463D2C}" dt="2021-02-25T04:16:50.009" v="273" actId="1076"/>
          <ac:picMkLst>
            <pc:docMk/>
            <pc:sldMk cId="1132876663" sldId="279"/>
            <ac:picMk id="5" creationId="{6EAC5A65-7B12-4AE8-8E24-FB69898EF276}"/>
          </ac:picMkLst>
        </pc:picChg>
        <pc:picChg chg="add mod modCrop">
          <ac:chgData name="yevvari sameera" userId="33763fa31766a507" providerId="LiveId" clId="{C499E6D8-4A82-4EFB-B716-81992D463D2C}" dt="2021-02-25T04:16:47.511" v="272" actId="1076"/>
          <ac:picMkLst>
            <pc:docMk/>
            <pc:sldMk cId="1132876663" sldId="279"/>
            <ac:picMk id="6" creationId="{8420C44B-E6F3-4FF7-A27B-AD0D0FE763FB}"/>
          </ac:picMkLst>
        </pc:picChg>
        <pc:picChg chg="add mod modCrop">
          <ac:chgData name="yevvari sameera" userId="33763fa31766a507" providerId="LiveId" clId="{C499E6D8-4A82-4EFB-B716-81992D463D2C}" dt="2021-02-25T04:16:56.551" v="275" actId="1076"/>
          <ac:picMkLst>
            <pc:docMk/>
            <pc:sldMk cId="1132876663" sldId="279"/>
            <ac:picMk id="7" creationId="{F6FE2E32-F6F3-4E97-B312-22963AF00FB0}"/>
          </ac:picMkLst>
        </pc:picChg>
      </pc:sldChg>
      <pc:sldChg chg="modSp mod">
        <pc:chgData name="yevvari sameera" userId="33763fa31766a507" providerId="LiveId" clId="{C499E6D8-4A82-4EFB-B716-81992D463D2C}" dt="2021-02-25T04:19:01.802" v="282" actId="12"/>
        <pc:sldMkLst>
          <pc:docMk/>
          <pc:sldMk cId="2625731081" sldId="280"/>
        </pc:sldMkLst>
        <pc:spChg chg="mod">
          <ac:chgData name="yevvari sameera" userId="33763fa31766a507" providerId="LiveId" clId="{C499E6D8-4A82-4EFB-B716-81992D463D2C}" dt="2021-02-25T04:19:01.802" v="282" actId="12"/>
          <ac:spMkLst>
            <pc:docMk/>
            <pc:sldMk cId="2625731081" sldId="280"/>
            <ac:spMk id="3" creationId="{DE57A16C-F0A8-4642-B47D-28DF044E4E2A}"/>
          </ac:spMkLst>
        </pc:spChg>
      </pc:sldChg>
      <pc:sldChg chg="addSp modSp mod chgLayout">
        <pc:chgData name="yevvari sameera" userId="33763fa31766a507" providerId="LiveId" clId="{C499E6D8-4A82-4EFB-B716-81992D463D2C}" dt="2021-02-25T04:36:06.149" v="630" actId="1076"/>
        <pc:sldMkLst>
          <pc:docMk/>
          <pc:sldMk cId="132464186" sldId="281"/>
        </pc:sldMkLst>
        <pc:spChg chg="mod ord">
          <ac:chgData name="yevvari sameera" userId="33763fa31766a507" providerId="LiveId" clId="{C499E6D8-4A82-4EFB-B716-81992D463D2C}" dt="2021-02-25T04:21:46.807" v="499" actId="27636"/>
          <ac:spMkLst>
            <pc:docMk/>
            <pc:sldMk cId="132464186" sldId="281"/>
            <ac:spMk id="2" creationId="{92C7B552-6A0D-4C25-94ED-18F84DE74651}"/>
          </ac:spMkLst>
        </pc:spChg>
        <pc:spChg chg="mod ord">
          <ac:chgData name="yevvari sameera" userId="33763fa31766a507" providerId="LiveId" clId="{C499E6D8-4A82-4EFB-B716-81992D463D2C}" dt="2021-02-25T04:27:53.369" v="578" actId="14100"/>
          <ac:spMkLst>
            <pc:docMk/>
            <pc:sldMk cId="132464186" sldId="281"/>
            <ac:spMk id="3" creationId="{B0AE9833-562A-48A7-9ACD-0F9A9FCB5646}"/>
          </ac:spMkLst>
        </pc:spChg>
        <pc:spChg chg="mod ord">
          <ac:chgData name="yevvari sameera" userId="33763fa31766a507" providerId="LiveId" clId="{C499E6D8-4A82-4EFB-B716-81992D463D2C}" dt="2021-02-25T04:19:48.999" v="285" actId="21"/>
          <ac:spMkLst>
            <pc:docMk/>
            <pc:sldMk cId="132464186" sldId="281"/>
            <ac:spMk id="6" creationId="{A0F0A77C-D87E-457E-AD14-75F385DFA21B}"/>
          </ac:spMkLst>
        </pc:spChg>
        <pc:picChg chg="mod modCrop">
          <ac:chgData name="yevvari sameera" userId="33763fa31766a507" providerId="LiveId" clId="{C499E6D8-4A82-4EFB-B716-81992D463D2C}" dt="2021-02-25T04:28:05.759" v="579" actId="1076"/>
          <ac:picMkLst>
            <pc:docMk/>
            <pc:sldMk cId="132464186" sldId="281"/>
            <ac:picMk id="5" creationId="{D4EF79F4-79B2-4289-A9DD-BD7C0EB3D86D}"/>
          </ac:picMkLst>
        </pc:picChg>
        <pc:picChg chg="add mod modCrop">
          <ac:chgData name="yevvari sameera" userId="33763fa31766a507" providerId="LiveId" clId="{C499E6D8-4A82-4EFB-B716-81992D463D2C}" dt="2021-02-25T04:27:21.584" v="565" actId="1076"/>
          <ac:picMkLst>
            <pc:docMk/>
            <pc:sldMk cId="132464186" sldId="281"/>
            <ac:picMk id="7" creationId="{779F1666-A358-4EB0-8E36-564087C46DB0}"/>
          </ac:picMkLst>
        </pc:picChg>
        <pc:picChg chg="mod modCrop">
          <ac:chgData name="yevvari sameera" userId="33763fa31766a507" providerId="LiveId" clId="{C499E6D8-4A82-4EFB-B716-81992D463D2C}" dt="2021-02-25T04:27:39.787" v="573" actId="1076"/>
          <ac:picMkLst>
            <pc:docMk/>
            <pc:sldMk cId="132464186" sldId="281"/>
            <ac:picMk id="8" creationId="{9D99CFFC-DDBE-41A5-9E1C-E03D8A7F39E7}"/>
          </ac:picMkLst>
        </pc:picChg>
        <pc:picChg chg="add mod modCrop">
          <ac:chgData name="yevvari sameera" userId="33763fa31766a507" providerId="LiveId" clId="{C499E6D8-4A82-4EFB-B716-81992D463D2C}" dt="2021-02-25T04:27:23.232" v="566" actId="1076"/>
          <ac:picMkLst>
            <pc:docMk/>
            <pc:sldMk cId="132464186" sldId="281"/>
            <ac:picMk id="10" creationId="{DBC7BBDC-BA8F-4A4A-AB57-B2838A5CDE12}"/>
          </ac:picMkLst>
        </pc:picChg>
        <pc:picChg chg="add mod modCrop">
          <ac:chgData name="yevvari sameera" userId="33763fa31766a507" providerId="LiveId" clId="{C499E6D8-4A82-4EFB-B716-81992D463D2C}" dt="2021-02-25T04:36:06.149" v="630" actId="1076"/>
          <ac:picMkLst>
            <pc:docMk/>
            <pc:sldMk cId="132464186" sldId="281"/>
            <ac:picMk id="12" creationId="{E611CE6E-4C44-4A51-AFC1-6400FD30116F}"/>
          </ac:picMkLst>
        </pc:picChg>
      </pc:sldChg>
      <pc:sldChg chg="delSp modSp new mod modClrScheme chgLayout">
        <pc:chgData name="yevvari sameera" userId="33763fa31766a507" providerId="LiveId" clId="{C499E6D8-4A82-4EFB-B716-81992D463D2C}" dt="2021-02-25T04:34:07.179" v="619" actId="700"/>
        <pc:sldMkLst>
          <pc:docMk/>
          <pc:sldMk cId="467231955" sldId="283"/>
        </pc:sldMkLst>
        <pc:spChg chg="mod ord">
          <ac:chgData name="yevvari sameera" userId="33763fa31766a507" providerId="LiveId" clId="{C499E6D8-4A82-4EFB-B716-81992D463D2C}" dt="2021-02-25T04:34:07.179" v="619" actId="700"/>
          <ac:spMkLst>
            <pc:docMk/>
            <pc:sldMk cId="467231955" sldId="283"/>
            <ac:spMk id="2" creationId="{E772B5F5-6A8A-449C-B1F6-02C764E47496}"/>
          </ac:spMkLst>
        </pc:spChg>
        <pc:spChg chg="del">
          <ac:chgData name="yevvari sameera" userId="33763fa31766a507" providerId="LiveId" clId="{C499E6D8-4A82-4EFB-B716-81992D463D2C}" dt="2021-02-25T04:34:07.179" v="619" actId="700"/>
          <ac:spMkLst>
            <pc:docMk/>
            <pc:sldMk cId="467231955" sldId="283"/>
            <ac:spMk id="3" creationId="{4949236E-196C-4558-A91B-E6074001CAF7}"/>
          </ac:spMkLst>
        </pc:spChg>
        <pc:spChg chg="del">
          <ac:chgData name="yevvari sameera" userId="33763fa31766a507" providerId="LiveId" clId="{C499E6D8-4A82-4EFB-B716-81992D463D2C}" dt="2021-02-25T04:34:07.179" v="619" actId="700"/>
          <ac:spMkLst>
            <pc:docMk/>
            <pc:sldMk cId="467231955" sldId="283"/>
            <ac:spMk id="4" creationId="{58A0C871-F0A3-4280-974E-2AF84712C810}"/>
          </ac:spMkLst>
        </pc:spChg>
      </pc:sldChg>
      <pc:sldChg chg="modSp new mod">
        <pc:chgData name="yevvari sameera" userId="33763fa31766a507" providerId="LiveId" clId="{C499E6D8-4A82-4EFB-B716-81992D463D2C}" dt="2021-02-25T04:36:17.106" v="644" actId="122"/>
        <pc:sldMkLst>
          <pc:docMk/>
          <pc:sldMk cId="2952152915" sldId="284"/>
        </pc:sldMkLst>
        <pc:spChg chg="mod">
          <ac:chgData name="yevvari sameera" userId="33763fa31766a507" providerId="LiveId" clId="{C499E6D8-4A82-4EFB-B716-81992D463D2C}" dt="2021-02-25T04:36:17.106" v="644" actId="122"/>
          <ac:spMkLst>
            <pc:docMk/>
            <pc:sldMk cId="2952152915" sldId="284"/>
            <ac:spMk id="2" creationId="{916CABA9-FFF7-44E1-9EE6-85F3FCF72188}"/>
          </ac:spMkLst>
        </pc:spChg>
      </pc:sldChg>
    </pc:docChg>
  </pc:docChgLst>
  <pc:docChgLst>
    <pc:chgData name="yevvari sameera" userId="33763fa31766a507" providerId="LiveId" clId="{968E70AB-092C-4383-B966-1707FDFC4863}"/>
    <pc:docChg chg="undo custSel addSld delSld modSld sldOrd">
      <pc:chgData name="yevvari sameera" userId="33763fa31766a507" providerId="LiveId" clId="{968E70AB-092C-4383-B966-1707FDFC4863}" dt="2021-02-21T18:05:14.640" v="819" actId="14100"/>
      <pc:docMkLst>
        <pc:docMk/>
      </pc:docMkLst>
      <pc:sldChg chg="modSp mod">
        <pc:chgData name="yevvari sameera" userId="33763fa31766a507" providerId="LiveId" clId="{968E70AB-092C-4383-B966-1707FDFC4863}" dt="2021-02-21T14:39:53.732" v="316" actId="1076"/>
        <pc:sldMkLst>
          <pc:docMk/>
          <pc:sldMk cId="1492911081" sldId="256"/>
        </pc:sldMkLst>
        <pc:spChg chg="mod">
          <ac:chgData name="yevvari sameera" userId="33763fa31766a507" providerId="LiveId" clId="{968E70AB-092C-4383-B966-1707FDFC4863}" dt="2021-02-21T14:39:53.732" v="316" actId="1076"/>
          <ac:spMkLst>
            <pc:docMk/>
            <pc:sldMk cId="1492911081" sldId="256"/>
            <ac:spMk id="2" creationId="{62C46407-CF02-49D1-8245-721E721FA0C6}"/>
          </ac:spMkLst>
        </pc:spChg>
      </pc:sldChg>
      <pc:sldChg chg="modSp mod">
        <pc:chgData name="yevvari sameera" userId="33763fa31766a507" providerId="LiveId" clId="{968E70AB-092C-4383-B966-1707FDFC4863}" dt="2021-02-21T14:40:11.587" v="317" actId="20577"/>
        <pc:sldMkLst>
          <pc:docMk/>
          <pc:sldMk cId="2633820447" sldId="257"/>
        </pc:sldMkLst>
        <pc:spChg chg="mod">
          <ac:chgData name="yevvari sameera" userId="33763fa31766a507" providerId="LiveId" clId="{968E70AB-092C-4383-B966-1707FDFC4863}" dt="2021-02-21T14:40:11.587" v="317" actId="20577"/>
          <ac:spMkLst>
            <pc:docMk/>
            <pc:sldMk cId="2633820447" sldId="257"/>
            <ac:spMk id="3" creationId="{FD813E73-5271-4843-9D97-146D775AA6ED}"/>
          </ac:spMkLst>
        </pc:spChg>
      </pc:sldChg>
      <pc:sldChg chg="modSp mod">
        <pc:chgData name="yevvari sameera" userId="33763fa31766a507" providerId="LiveId" clId="{968E70AB-092C-4383-B966-1707FDFC4863}" dt="2021-02-21T14:40:31.922" v="337" actId="20577"/>
        <pc:sldMkLst>
          <pc:docMk/>
          <pc:sldMk cId="2635219158" sldId="258"/>
        </pc:sldMkLst>
        <pc:spChg chg="mod">
          <ac:chgData name="yevvari sameera" userId="33763fa31766a507" providerId="LiveId" clId="{968E70AB-092C-4383-B966-1707FDFC4863}" dt="2021-02-21T14:40:31.922" v="337" actId="20577"/>
          <ac:spMkLst>
            <pc:docMk/>
            <pc:sldMk cId="2635219158" sldId="258"/>
            <ac:spMk id="3" creationId="{39558B5B-123E-4FDE-B193-34F2F317DE8D}"/>
          </ac:spMkLst>
        </pc:spChg>
      </pc:sldChg>
      <pc:sldChg chg="mod modShow">
        <pc:chgData name="yevvari sameera" userId="33763fa31766a507" providerId="LiveId" clId="{968E70AB-092C-4383-B966-1707FDFC4863}" dt="2021-02-19T02:18:13.041" v="97" actId="729"/>
        <pc:sldMkLst>
          <pc:docMk/>
          <pc:sldMk cId="3175769841" sldId="259"/>
        </pc:sldMkLst>
      </pc:sldChg>
      <pc:sldChg chg="modSp mod">
        <pc:chgData name="yevvari sameera" userId="33763fa31766a507" providerId="LiveId" clId="{968E70AB-092C-4383-B966-1707FDFC4863}" dt="2021-02-19T02:46:12.708" v="219" actId="27636"/>
        <pc:sldMkLst>
          <pc:docMk/>
          <pc:sldMk cId="868887860" sldId="260"/>
        </pc:sldMkLst>
        <pc:spChg chg="mod">
          <ac:chgData name="yevvari sameera" userId="33763fa31766a507" providerId="LiveId" clId="{968E70AB-092C-4383-B966-1707FDFC4863}" dt="2021-02-19T02:46:12.708" v="219" actId="27636"/>
          <ac:spMkLst>
            <pc:docMk/>
            <pc:sldMk cId="868887860" sldId="260"/>
            <ac:spMk id="2" creationId="{B85DBD69-152A-40B0-99F6-E6E9DBCB29FE}"/>
          </ac:spMkLst>
        </pc:spChg>
        <pc:picChg chg="mod">
          <ac:chgData name="yevvari sameera" userId="33763fa31766a507" providerId="LiveId" clId="{968E70AB-092C-4383-B966-1707FDFC4863}" dt="2021-02-19T02:46:04.212" v="204" actId="1076"/>
          <ac:picMkLst>
            <pc:docMk/>
            <pc:sldMk cId="868887860" sldId="260"/>
            <ac:picMk id="5" creationId="{AA2463F2-125D-452D-A09B-11A1DD31A4BB}"/>
          </ac:picMkLst>
        </pc:picChg>
        <pc:picChg chg="mod">
          <ac:chgData name="yevvari sameera" userId="33763fa31766a507" providerId="LiveId" clId="{968E70AB-092C-4383-B966-1707FDFC4863}" dt="2021-02-19T02:46:02.446" v="203" actId="1076"/>
          <ac:picMkLst>
            <pc:docMk/>
            <pc:sldMk cId="868887860" sldId="260"/>
            <ac:picMk id="7" creationId="{4867B5F7-A987-461B-8464-02B99158534B}"/>
          </ac:picMkLst>
        </pc:picChg>
        <pc:picChg chg="mod">
          <ac:chgData name="yevvari sameera" userId="33763fa31766a507" providerId="LiveId" clId="{968E70AB-092C-4383-B966-1707FDFC4863}" dt="2021-02-19T02:46:00.792" v="202" actId="14100"/>
          <ac:picMkLst>
            <pc:docMk/>
            <pc:sldMk cId="868887860" sldId="260"/>
            <ac:picMk id="9" creationId="{B7BFB4AF-A2C1-457E-96A5-91E428039CD4}"/>
          </ac:picMkLst>
        </pc:picChg>
        <pc:picChg chg="mod">
          <ac:chgData name="yevvari sameera" userId="33763fa31766a507" providerId="LiveId" clId="{968E70AB-092C-4383-B966-1707FDFC4863}" dt="2021-02-19T02:45:52.879" v="200" actId="14100"/>
          <ac:picMkLst>
            <pc:docMk/>
            <pc:sldMk cId="868887860" sldId="260"/>
            <ac:picMk id="11" creationId="{70FEBDC3-B5E5-4A9C-9525-CCABD3822D23}"/>
          </ac:picMkLst>
        </pc:picChg>
        <pc:picChg chg="mod">
          <ac:chgData name="yevvari sameera" userId="33763fa31766a507" providerId="LiveId" clId="{968E70AB-092C-4383-B966-1707FDFC4863}" dt="2021-02-19T02:45:47.944" v="199" actId="1076"/>
          <ac:picMkLst>
            <pc:docMk/>
            <pc:sldMk cId="868887860" sldId="260"/>
            <ac:picMk id="13" creationId="{C99B59BC-C786-4BC9-9C0F-88E014E4F387}"/>
          </ac:picMkLst>
        </pc:picChg>
      </pc:sldChg>
      <pc:sldChg chg="addSp delSp modSp mod">
        <pc:chgData name="yevvari sameera" userId="33763fa31766a507" providerId="LiveId" clId="{968E70AB-092C-4383-B966-1707FDFC4863}" dt="2021-02-18T02:31:20.785" v="93" actId="1076"/>
        <pc:sldMkLst>
          <pc:docMk/>
          <pc:sldMk cId="3968371606" sldId="261"/>
        </pc:sldMkLst>
        <pc:spChg chg="del">
          <ac:chgData name="yevvari sameera" userId="33763fa31766a507" providerId="LiveId" clId="{968E70AB-092C-4383-B966-1707FDFC4863}" dt="2021-02-18T02:12:12.160" v="0" actId="22"/>
          <ac:spMkLst>
            <pc:docMk/>
            <pc:sldMk cId="3968371606" sldId="261"/>
            <ac:spMk id="3" creationId="{7B3BCB2B-F7FC-4643-9EBD-EDF6C3434C3F}"/>
          </ac:spMkLst>
        </pc:spChg>
        <pc:picChg chg="add mod ord modCrop">
          <ac:chgData name="yevvari sameera" userId="33763fa31766a507" providerId="LiveId" clId="{968E70AB-092C-4383-B966-1707FDFC4863}" dt="2021-02-18T02:31:20.785" v="93" actId="1076"/>
          <ac:picMkLst>
            <pc:docMk/>
            <pc:sldMk cId="3968371606" sldId="261"/>
            <ac:picMk id="5" creationId="{7B820ECE-598F-42D9-92B7-BA9D461E2BAE}"/>
          </ac:picMkLst>
        </pc:picChg>
        <pc:picChg chg="add del mod modCrop">
          <ac:chgData name="yevvari sameera" userId="33763fa31766a507" providerId="LiveId" clId="{968E70AB-092C-4383-B966-1707FDFC4863}" dt="2021-02-18T02:16:08.916" v="21" actId="21"/>
          <ac:picMkLst>
            <pc:docMk/>
            <pc:sldMk cId="3968371606" sldId="261"/>
            <ac:picMk id="7" creationId="{B6625F9C-4439-486A-941D-952056BD1C6D}"/>
          </ac:picMkLst>
        </pc:picChg>
        <pc:picChg chg="add del mod modCrop">
          <ac:chgData name="yevvari sameera" userId="33763fa31766a507" providerId="LiveId" clId="{968E70AB-092C-4383-B966-1707FDFC4863}" dt="2021-02-18T02:16:14.643" v="23" actId="21"/>
          <ac:picMkLst>
            <pc:docMk/>
            <pc:sldMk cId="3968371606" sldId="261"/>
            <ac:picMk id="9" creationId="{DA9E82FF-AC75-4783-AB42-DD2837C8085F}"/>
          </ac:picMkLst>
        </pc:picChg>
        <pc:picChg chg="add del mod modCrop">
          <ac:chgData name="yevvari sameera" userId="33763fa31766a507" providerId="LiveId" clId="{968E70AB-092C-4383-B966-1707FDFC4863}" dt="2021-02-18T02:24:07.443" v="69" actId="21"/>
          <ac:picMkLst>
            <pc:docMk/>
            <pc:sldMk cId="3968371606" sldId="261"/>
            <ac:picMk id="11" creationId="{30C7B94D-8C1F-4D8F-9758-50AE7D5B8D70}"/>
          </ac:picMkLst>
        </pc:picChg>
        <pc:picChg chg="add mod modCrop">
          <ac:chgData name="yevvari sameera" userId="33763fa31766a507" providerId="LiveId" clId="{968E70AB-092C-4383-B966-1707FDFC4863}" dt="2021-02-18T02:31:18.249" v="92" actId="1076"/>
          <ac:picMkLst>
            <pc:docMk/>
            <pc:sldMk cId="3968371606" sldId="261"/>
            <ac:picMk id="13" creationId="{32778A05-B3B1-46BB-B804-DC898BCEC6B2}"/>
          </ac:picMkLst>
        </pc:picChg>
      </pc:sldChg>
      <pc:sldChg chg="addSp delSp modSp mod modShow">
        <pc:chgData name="yevvari sameera" userId="33763fa31766a507" providerId="LiveId" clId="{968E70AB-092C-4383-B966-1707FDFC4863}" dt="2021-02-19T02:43:56.961" v="184" actId="1076"/>
        <pc:sldMkLst>
          <pc:docMk/>
          <pc:sldMk cId="2113063230" sldId="262"/>
        </pc:sldMkLst>
        <pc:spChg chg="mod">
          <ac:chgData name="yevvari sameera" userId="33763fa31766a507" providerId="LiveId" clId="{968E70AB-092C-4383-B966-1707FDFC4863}" dt="2021-02-19T02:43:56.961" v="184" actId="1076"/>
          <ac:spMkLst>
            <pc:docMk/>
            <pc:sldMk cId="2113063230" sldId="262"/>
            <ac:spMk id="2" creationId="{2D61958C-E0A0-4386-94B1-C1A15EF00CFC}"/>
          </ac:spMkLst>
        </pc:spChg>
        <pc:spChg chg="del">
          <ac:chgData name="yevvari sameera" userId="33763fa31766a507" providerId="LiveId" clId="{968E70AB-092C-4383-B966-1707FDFC4863}" dt="2021-02-19T02:27:08.097" v="121" actId="22"/>
          <ac:spMkLst>
            <pc:docMk/>
            <pc:sldMk cId="2113063230" sldId="262"/>
            <ac:spMk id="3" creationId="{2C1B47B9-DAD0-497B-80A7-117244231FF3}"/>
          </ac:spMkLst>
        </pc:spChg>
        <pc:picChg chg="add mod ord modCrop">
          <ac:chgData name="yevvari sameera" userId="33763fa31766a507" providerId="LiveId" clId="{968E70AB-092C-4383-B966-1707FDFC4863}" dt="2021-02-19T02:42:22.700" v="170" actId="14100"/>
          <ac:picMkLst>
            <pc:docMk/>
            <pc:sldMk cId="2113063230" sldId="262"/>
            <ac:picMk id="5" creationId="{CA51BE6E-DDFF-4CF5-8D7F-FAD351AF145C}"/>
          </ac:picMkLst>
        </pc:picChg>
        <pc:picChg chg="add mod modCrop">
          <ac:chgData name="yevvari sameera" userId="33763fa31766a507" providerId="LiveId" clId="{968E70AB-092C-4383-B966-1707FDFC4863}" dt="2021-02-19T02:41:53.624" v="167" actId="1076"/>
          <ac:picMkLst>
            <pc:docMk/>
            <pc:sldMk cId="2113063230" sldId="262"/>
            <ac:picMk id="7" creationId="{68018E2A-9DE7-4548-BE5C-AB8BC5A3DF8C}"/>
          </ac:picMkLst>
        </pc:picChg>
      </pc:sldChg>
      <pc:sldChg chg="addSp delSp modSp add del mod">
        <pc:chgData name="yevvari sameera" userId="33763fa31766a507" providerId="LiveId" clId="{968E70AB-092C-4383-B966-1707FDFC4863}" dt="2021-02-21T17:44:16.990" v="422" actId="732"/>
        <pc:sldMkLst>
          <pc:docMk/>
          <pc:sldMk cId="404266467" sldId="264"/>
        </pc:sldMkLst>
        <pc:spChg chg="del mod">
          <ac:chgData name="yevvari sameera" userId="33763fa31766a507" providerId="LiveId" clId="{968E70AB-092C-4383-B966-1707FDFC4863}" dt="2021-02-21T17:40:39.679" v="378" actId="931"/>
          <ac:spMkLst>
            <pc:docMk/>
            <pc:sldMk cId="404266467" sldId="264"/>
            <ac:spMk id="3" creationId="{342D1011-1D80-4A31-9DB9-F668B0B12498}"/>
          </ac:spMkLst>
        </pc:spChg>
        <pc:picChg chg="add del mod">
          <ac:chgData name="yevvari sameera" userId="33763fa31766a507" providerId="LiveId" clId="{968E70AB-092C-4383-B966-1707FDFC4863}" dt="2021-02-21T17:40:50.213" v="382" actId="21"/>
          <ac:picMkLst>
            <pc:docMk/>
            <pc:sldMk cId="404266467" sldId="264"/>
            <ac:picMk id="5" creationId="{E1AD9A00-9E81-4FF1-B4D7-06F40B5A0F32}"/>
          </ac:picMkLst>
        </pc:picChg>
        <pc:picChg chg="add mod">
          <ac:chgData name="yevvari sameera" userId="33763fa31766a507" providerId="LiveId" clId="{968E70AB-092C-4383-B966-1707FDFC4863}" dt="2021-02-21T17:44:06.423" v="421" actId="14100"/>
          <ac:picMkLst>
            <pc:docMk/>
            <pc:sldMk cId="404266467" sldId="264"/>
            <ac:picMk id="7" creationId="{AE6B8A2E-A917-44A2-86A8-2C409A71B5F3}"/>
          </ac:picMkLst>
        </pc:picChg>
        <pc:picChg chg="add del mod">
          <ac:chgData name="yevvari sameera" userId="33763fa31766a507" providerId="LiveId" clId="{968E70AB-092C-4383-B966-1707FDFC4863}" dt="2021-02-21T17:41:16.701" v="388" actId="478"/>
          <ac:picMkLst>
            <pc:docMk/>
            <pc:sldMk cId="404266467" sldId="264"/>
            <ac:picMk id="9" creationId="{B718A5F7-2859-4423-8C3C-7C6FEDA51E21}"/>
          </ac:picMkLst>
        </pc:picChg>
        <pc:picChg chg="add del mod">
          <ac:chgData name="yevvari sameera" userId="33763fa31766a507" providerId="LiveId" clId="{968E70AB-092C-4383-B966-1707FDFC4863}" dt="2021-02-21T17:41:31.437" v="392" actId="21"/>
          <ac:picMkLst>
            <pc:docMk/>
            <pc:sldMk cId="404266467" sldId="264"/>
            <ac:picMk id="11" creationId="{51471248-AEC0-4B09-BE9C-41C6A34A1F15}"/>
          </ac:picMkLst>
        </pc:picChg>
        <pc:picChg chg="add del mod">
          <ac:chgData name="yevvari sameera" userId="33763fa31766a507" providerId="LiveId" clId="{968E70AB-092C-4383-B966-1707FDFC4863}" dt="2021-02-21T17:42:09.587" v="403" actId="478"/>
          <ac:picMkLst>
            <pc:docMk/>
            <pc:sldMk cId="404266467" sldId="264"/>
            <ac:picMk id="13" creationId="{A2F07397-C038-45DA-9F6C-46319FEFA417}"/>
          </ac:picMkLst>
        </pc:picChg>
        <pc:picChg chg="add del mod">
          <ac:chgData name="yevvari sameera" userId="33763fa31766a507" providerId="LiveId" clId="{968E70AB-092C-4383-B966-1707FDFC4863}" dt="2021-02-21T17:42:24.908" v="405" actId="931"/>
          <ac:picMkLst>
            <pc:docMk/>
            <pc:sldMk cId="404266467" sldId="264"/>
            <ac:picMk id="15" creationId="{DECC243B-667D-48BC-AE41-B056CD1451DB}"/>
          </ac:picMkLst>
        </pc:picChg>
        <pc:picChg chg="add del mod">
          <ac:chgData name="yevvari sameera" userId="33763fa31766a507" providerId="LiveId" clId="{968E70AB-092C-4383-B966-1707FDFC4863}" dt="2021-02-21T17:42:43.119" v="407" actId="478"/>
          <ac:picMkLst>
            <pc:docMk/>
            <pc:sldMk cId="404266467" sldId="264"/>
            <ac:picMk id="17" creationId="{ABDACA3E-AE79-40F3-9365-73323EC4630A}"/>
          </ac:picMkLst>
        </pc:picChg>
        <pc:picChg chg="add del mod">
          <ac:chgData name="yevvari sameera" userId="33763fa31766a507" providerId="LiveId" clId="{968E70AB-092C-4383-B966-1707FDFC4863}" dt="2021-02-21T17:42:53.298" v="409" actId="478"/>
          <ac:picMkLst>
            <pc:docMk/>
            <pc:sldMk cId="404266467" sldId="264"/>
            <ac:picMk id="19" creationId="{266763D1-64DF-4ECB-A2F5-7B63557F8E4F}"/>
          </ac:picMkLst>
        </pc:picChg>
        <pc:picChg chg="add del mod">
          <ac:chgData name="yevvari sameera" userId="33763fa31766a507" providerId="LiveId" clId="{968E70AB-092C-4383-B966-1707FDFC4863}" dt="2021-02-21T17:43:03.314" v="411" actId="478"/>
          <ac:picMkLst>
            <pc:docMk/>
            <pc:sldMk cId="404266467" sldId="264"/>
            <ac:picMk id="21" creationId="{3A48FC09-EC8E-42C9-A162-02E9A687A734}"/>
          </ac:picMkLst>
        </pc:picChg>
        <pc:picChg chg="add del mod">
          <ac:chgData name="yevvari sameera" userId="33763fa31766a507" providerId="LiveId" clId="{968E70AB-092C-4383-B966-1707FDFC4863}" dt="2021-02-21T17:43:22.696" v="413" actId="478"/>
          <ac:picMkLst>
            <pc:docMk/>
            <pc:sldMk cId="404266467" sldId="264"/>
            <ac:picMk id="23" creationId="{91678113-EB72-48E9-A372-BCC92AE1F8E8}"/>
          </ac:picMkLst>
        </pc:picChg>
        <pc:picChg chg="add mod modCrop">
          <ac:chgData name="yevvari sameera" userId="33763fa31766a507" providerId="LiveId" clId="{968E70AB-092C-4383-B966-1707FDFC4863}" dt="2021-02-21T17:44:16.990" v="422" actId="732"/>
          <ac:picMkLst>
            <pc:docMk/>
            <pc:sldMk cId="404266467" sldId="264"/>
            <ac:picMk id="25" creationId="{C3D41862-46DB-4908-B78B-5AB1D9AB0E1F}"/>
          </ac:picMkLst>
        </pc:picChg>
      </pc:sldChg>
      <pc:sldChg chg="modSp mod">
        <pc:chgData name="yevvari sameera" userId="33763fa31766a507" providerId="LiveId" clId="{968E70AB-092C-4383-B966-1707FDFC4863}" dt="2021-02-21T14:48:50.769" v="353" actId="2710"/>
        <pc:sldMkLst>
          <pc:docMk/>
          <pc:sldMk cId="3387396200" sldId="265"/>
        </pc:sldMkLst>
        <pc:spChg chg="mod">
          <ac:chgData name="yevvari sameera" userId="33763fa31766a507" providerId="LiveId" clId="{968E70AB-092C-4383-B966-1707FDFC4863}" dt="2021-02-21T14:48:50.769" v="353" actId="2710"/>
          <ac:spMkLst>
            <pc:docMk/>
            <pc:sldMk cId="3387396200" sldId="265"/>
            <ac:spMk id="3" creationId="{B75E627A-15F7-491F-B82C-E1ABF07A9583}"/>
          </ac:spMkLst>
        </pc:spChg>
      </pc:sldChg>
      <pc:sldChg chg="addSp delSp modSp new mod">
        <pc:chgData name="yevvari sameera" userId="33763fa31766a507" providerId="LiveId" clId="{968E70AB-092C-4383-B966-1707FDFC4863}" dt="2021-02-18T02:21:14.848" v="56" actId="1076"/>
        <pc:sldMkLst>
          <pc:docMk/>
          <pc:sldMk cId="297075709" sldId="267"/>
        </pc:sldMkLst>
        <pc:spChg chg="del">
          <ac:chgData name="yevvari sameera" userId="33763fa31766a507" providerId="LiveId" clId="{968E70AB-092C-4383-B966-1707FDFC4863}" dt="2021-02-18T02:16:11.626" v="22"/>
          <ac:spMkLst>
            <pc:docMk/>
            <pc:sldMk cId="297075709" sldId="267"/>
            <ac:spMk id="3" creationId="{7B36AC44-B5FB-4016-BE39-136F105A88F2}"/>
          </ac:spMkLst>
        </pc:spChg>
        <pc:picChg chg="add mod">
          <ac:chgData name="yevvari sameera" userId="33763fa31766a507" providerId="LiveId" clId="{968E70AB-092C-4383-B966-1707FDFC4863}" dt="2021-02-18T02:17:45.176" v="45" actId="1076"/>
          <ac:picMkLst>
            <pc:docMk/>
            <pc:sldMk cId="297075709" sldId="267"/>
            <ac:picMk id="4" creationId="{446B8024-65D4-450E-9C4B-468F512368A1}"/>
          </ac:picMkLst>
        </pc:picChg>
        <pc:picChg chg="add mod">
          <ac:chgData name="yevvari sameera" userId="33763fa31766a507" providerId="LiveId" clId="{968E70AB-092C-4383-B966-1707FDFC4863}" dt="2021-02-18T02:17:46.770" v="46" actId="1076"/>
          <ac:picMkLst>
            <pc:docMk/>
            <pc:sldMk cId="297075709" sldId="267"/>
            <ac:picMk id="5" creationId="{0825A434-18D8-44D5-8C48-2C80BD7FEE43}"/>
          </ac:picMkLst>
        </pc:picChg>
        <pc:picChg chg="add mod modCrop">
          <ac:chgData name="yevvari sameera" userId="33763fa31766a507" providerId="LiveId" clId="{968E70AB-092C-4383-B966-1707FDFC4863}" dt="2021-02-18T02:17:48.494" v="47" actId="1076"/>
          <ac:picMkLst>
            <pc:docMk/>
            <pc:sldMk cId="297075709" sldId="267"/>
            <ac:picMk id="7" creationId="{86C8E4AB-C69A-4239-BF7B-72F9B8E05902}"/>
          </ac:picMkLst>
        </pc:picChg>
        <pc:picChg chg="add mod modCrop">
          <ac:chgData name="yevvari sameera" userId="33763fa31766a507" providerId="LiveId" clId="{968E70AB-092C-4383-B966-1707FDFC4863}" dt="2021-02-18T02:21:14.848" v="56" actId="1076"/>
          <ac:picMkLst>
            <pc:docMk/>
            <pc:sldMk cId="297075709" sldId="267"/>
            <ac:picMk id="9" creationId="{F6B1552F-7103-4DC2-B78C-EF3910436F7F}"/>
          </ac:picMkLst>
        </pc:picChg>
      </pc:sldChg>
      <pc:sldChg chg="addSp delSp modSp new mod">
        <pc:chgData name="yevvari sameera" userId="33763fa31766a507" providerId="LiveId" clId="{968E70AB-092C-4383-B966-1707FDFC4863}" dt="2021-02-18T02:26:06.187" v="86" actId="1076"/>
        <pc:sldMkLst>
          <pc:docMk/>
          <pc:sldMk cId="317201364" sldId="268"/>
        </pc:sldMkLst>
        <pc:spChg chg="del">
          <ac:chgData name="yevvari sameera" userId="33763fa31766a507" providerId="LiveId" clId="{968E70AB-092C-4383-B966-1707FDFC4863}" dt="2021-02-18T02:19:29.269" v="49" actId="22"/>
          <ac:spMkLst>
            <pc:docMk/>
            <pc:sldMk cId="317201364" sldId="268"/>
            <ac:spMk id="3" creationId="{48A3DB9F-8F1C-402F-8A6E-2EA95A6827C5}"/>
          </ac:spMkLst>
        </pc:spChg>
        <pc:picChg chg="add mod ord modCrop">
          <ac:chgData name="yevvari sameera" userId="33763fa31766a507" providerId="LiveId" clId="{968E70AB-092C-4383-B966-1707FDFC4863}" dt="2021-02-18T02:25:50.557" v="82" actId="14100"/>
          <ac:picMkLst>
            <pc:docMk/>
            <pc:sldMk cId="317201364" sldId="268"/>
            <ac:picMk id="5" creationId="{0E762F72-A7B6-4D6B-8D9F-6AEFC0401822}"/>
          </ac:picMkLst>
        </pc:picChg>
        <pc:picChg chg="add mod">
          <ac:chgData name="yevvari sameera" userId="33763fa31766a507" providerId="LiveId" clId="{968E70AB-092C-4383-B966-1707FDFC4863}" dt="2021-02-18T02:25:54.046" v="83" actId="1076"/>
          <ac:picMkLst>
            <pc:docMk/>
            <pc:sldMk cId="317201364" sldId="268"/>
            <ac:picMk id="6" creationId="{06648094-DD38-4A08-A519-732B28081C04}"/>
          </ac:picMkLst>
        </pc:picChg>
        <pc:picChg chg="add mod modCrop">
          <ac:chgData name="yevvari sameera" userId="33763fa31766a507" providerId="LiveId" clId="{968E70AB-092C-4383-B966-1707FDFC4863}" dt="2021-02-18T02:26:06.187" v="86" actId="1076"/>
          <ac:picMkLst>
            <pc:docMk/>
            <pc:sldMk cId="317201364" sldId="268"/>
            <ac:picMk id="8" creationId="{6EE86434-06EC-4EFA-B7B0-FE8BBA7DED22}"/>
          </ac:picMkLst>
        </pc:picChg>
      </pc:sldChg>
      <pc:sldChg chg="modSp mod">
        <pc:chgData name="yevvari sameera" userId="33763fa31766a507" providerId="LiveId" clId="{968E70AB-092C-4383-B966-1707FDFC4863}" dt="2021-02-21T14:40:56.528" v="338" actId="1076"/>
        <pc:sldMkLst>
          <pc:docMk/>
          <pc:sldMk cId="1797028926" sldId="270"/>
        </pc:sldMkLst>
        <pc:picChg chg="mod">
          <ac:chgData name="yevvari sameera" userId="33763fa31766a507" providerId="LiveId" clId="{968E70AB-092C-4383-B966-1707FDFC4863}" dt="2021-02-19T02:45:30.325" v="194" actId="1076"/>
          <ac:picMkLst>
            <pc:docMk/>
            <pc:sldMk cId="1797028926" sldId="270"/>
            <ac:picMk id="11" creationId="{4E5F541F-07C6-4191-A1D0-8298B4F3BC97}"/>
          </ac:picMkLst>
        </pc:picChg>
        <pc:picChg chg="mod">
          <ac:chgData name="yevvari sameera" userId="33763fa31766a507" providerId="LiveId" clId="{968E70AB-092C-4383-B966-1707FDFC4863}" dt="2021-02-21T14:40:56.528" v="338" actId="1076"/>
          <ac:picMkLst>
            <pc:docMk/>
            <pc:sldMk cId="1797028926" sldId="270"/>
            <ac:picMk id="15" creationId="{29197C7F-50E3-49D3-93E2-4F90D994AE04}"/>
          </ac:picMkLst>
        </pc:picChg>
      </pc:sldChg>
      <pc:sldChg chg="modSp mod">
        <pc:chgData name="yevvari sameera" userId="33763fa31766a507" providerId="LiveId" clId="{968E70AB-092C-4383-B966-1707FDFC4863}" dt="2021-02-21T14:48:14.506" v="349" actId="255"/>
        <pc:sldMkLst>
          <pc:docMk/>
          <pc:sldMk cId="2849618711" sldId="271"/>
        </pc:sldMkLst>
        <pc:spChg chg="mod">
          <ac:chgData name="yevvari sameera" userId="33763fa31766a507" providerId="LiveId" clId="{968E70AB-092C-4383-B966-1707FDFC4863}" dt="2021-02-21T14:48:14.506" v="349" actId="255"/>
          <ac:spMkLst>
            <pc:docMk/>
            <pc:sldMk cId="2849618711" sldId="271"/>
            <ac:spMk id="3" creationId="{92A9E84F-05C4-46A8-85D3-9074BDE3B1D8}"/>
          </ac:spMkLst>
        </pc:spChg>
      </pc:sldChg>
      <pc:sldChg chg="modSp mod modShow">
        <pc:chgData name="yevvari sameera" userId="33763fa31766a507" providerId="LiveId" clId="{968E70AB-092C-4383-B966-1707FDFC4863}" dt="2021-02-21T14:48:30.486" v="351" actId="2711"/>
        <pc:sldMkLst>
          <pc:docMk/>
          <pc:sldMk cId="3411087157" sldId="272"/>
        </pc:sldMkLst>
        <pc:spChg chg="mod">
          <ac:chgData name="yevvari sameera" userId="33763fa31766a507" providerId="LiveId" clId="{968E70AB-092C-4383-B966-1707FDFC4863}" dt="2021-02-21T14:48:30.486" v="351" actId="2711"/>
          <ac:spMkLst>
            <pc:docMk/>
            <pc:sldMk cId="3411087157" sldId="272"/>
            <ac:spMk id="3" creationId="{CDD0EAE8-31DA-4ACC-97AB-DBCEAFCCF6F8}"/>
          </ac:spMkLst>
        </pc:spChg>
      </pc:sldChg>
      <pc:sldChg chg="modSp mod">
        <pc:chgData name="yevvari sameera" userId="33763fa31766a507" providerId="LiveId" clId="{968E70AB-092C-4383-B966-1707FDFC4863}" dt="2021-02-21T17:45:16.452" v="454" actId="20577"/>
        <pc:sldMkLst>
          <pc:docMk/>
          <pc:sldMk cId="3141672125" sldId="274"/>
        </pc:sldMkLst>
        <pc:spChg chg="mod">
          <ac:chgData name="yevvari sameera" userId="33763fa31766a507" providerId="LiveId" clId="{968E70AB-092C-4383-B966-1707FDFC4863}" dt="2021-02-21T17:45:16.452" v="454" actId="20577"/>
          <ac:spMkLst>
            <pc:docMk/>
            <pc:sldMk cId="3141672125" sldId="274"/>
            <ac:spMk id="2" creationId="{B65D516A-8F24-4D43-A289-DA57C93257F7}"/>
          </ac:spMkLst>
        </pc:spChg>
        <pc:spChg chg="mod">
          <ac:chgData name="yevvari sameera" userId="33763fa31766a507" providerId="LiveId" clId="{968E70AB-092C-4383-B966-1707FDFC4863}" dt="2021-02-21T17:45:08.217" v="433" actId="27636"/>
          <ac:spMkLst>
            <pc:docMk/>
            <pc:sldMk cId="3141672125" sldId="274"/>
            <ac:spMk id="3" creationId="{8E08AB79-1E2B-419A-9B06-BBEDDD09826F}"/>
          </ac:spMkLst>
        </pc:spChg>
      </pc:sldChg>
      <pc:sldChg chg="addSp delSp modSp new mod">
        <pc:chgData name="yevvari sameera" userId="33763fa31766a507" providerId="LiveId" clId="{968E70AB-092C-4383-B966-1707FDFC4863}" dt="2021-02-19T02:44:39.007" v="190" actId="1076"/>
        <pc:sldMkLst>
          <pc:docMk/>
          <pc:sldMk cId="4121894829" sldId="275"/>
        </pc:sldMkLst>
        <pc:spChg chg="del">
          <ac:chgData name="yevvari sameera" userId="33763fa31766a507" providerId="LiveId" clId="{968E70AB-092C-4383-B966-1707FDFC4863}" dt="2021-02-19T02:37:42.269" v="132" actId="22"/>
          <ac:spMkLst>
            <pc:docMk/>
            <pc:sldMk cId="4121894829" sldId="275"/>
            <ac:spMk id="3" creationId="{A7786622-DB08-481D-9A8E-54E29B42454A}"/>
          </ac:spMkLst>
        </pc:spChg>
        <pc:picChg chg="add mod ord modCrop">
          <ac:chgData name="yevvari sameera" userId="33763fa31766a507" providerId="LiveId" clId="{968E70AB-092C-4383-B966-1707FDFC4863}" dt="2021-02-19T02:44:39.007" v="190" actId="1076"/>
          <ac:picMkLst>
            <pc:docMk/>
            <pc:sldMk cId="4121894829" sldId="275"/>
            <ac:picMk id="5" creationId="{C8BC7A7C-3E8F-4BE6-84AB-10BE7C2ED86B}"/>
          </ac:picMkLst>
        </pc:picChg>
        <pc:picChg chg="add mod modCrop">
          <ac:chgData name="yevvari sameera" userId="33763fa31766a507" providerId="LiveId" clId="{968E70AB-092C-4383-B966-1707FDFC4863}" dt="2021-02-19T02:44:36.907" v="189" actId="1076"/>
          <ac:picMkLst>
            <pc:docMk/>
            <pc:sldMk cId="4121894829" sldId="275"/>
            <ac:picMk id="7" creationId="{AC587B77-39E2-457D-8C28-C55AE0DFF6A3}"/>
          </ac:picMkLst>
        </pc:picChg>
      </pc:sldChg>
      <pc:sldChg chg="new">
        <pc:chgData name="yevvari sameera" userId="33763fa31766a507" providerId="LiveId" clId="{968E70AB-092C-4383-B966-1707FDFC4863}" dt="2021-02-19T02:46:55.708" v="220" actId="680"/>
        <pc:sldMkLst>
          <pc:docMk/>
          <pc:sldMk cId="758214814" sldId="276"/>
        </pc:sldMkLst>
      </pc:sldChg>
      <pc:sldChg chg="new">
        <pc:chgData name="yevvari sameera" userId="33763fa31766a507" providerId="LiveId" clId="{968E70AB-092C-4383-B966-1707FDFC4863}" dt="2021-02-19T02:46:56.685" v="221" actId="680"/>
        <pc:sldMkLst>
          <pc:docMk/>
          <pc:sldMk cId="2051723663" sldId="277"/>
        </pc:sldMkLst>
      </pc:sldChg>
      <pc:sldChg chg="modSp new mod">
        <pc:chgData name="yevvari sameera" userId="33763fa31766a507" providerId="LiveId" clId="{968E70AB-092C-4383-B966-1707FDFC4863}" dt="2021-02-21T17:46:32.990" v="522" actId="20577"/>
        <pc:sldMkLst>
          <pc:docMk/>
          <pc:sldMk cId="3399795170" sldId="278"/>
        </pc:sldMkLst>
        <pc:spChg chg="mod">
          <ac:chgData name="yevvari sameera" userId="33763fa31766a507" providerId="LiveId" clId="{968E70AB-092C-4383-B966-1707FDFC4863}" dt="2021-02-21T14:49:00.959" v="369" actId="20577"/>
          <ac:spMkLst>
            <pc:docMk/>
            <pc:sldMk cId="3399795170" sldId="278"/>
            <ac:spMk id="2" creationId="{D54BAB9D-73F7-4667-BCBE-CF443A552BBC}"/>
          </ac:spMkLst>
        </pc:spChg>
        <pc:spChg chg="mod">
          <ac:chgData name="yevvari sameera" userId="33763fa31766a507" providerId="LiveId" clId="{968E70AB-092C-4383-B966-1707FDFC4863}" dt="2021-02-21T17:46:32.990" v="522" actId="20577"/>
          <ac:spMkLst>
            <pc:docMk/>
            <pc:sldMk cId="3399795170" sldId="278"/>
            <ac:spMk id="3" creationId="{A9C6B5FE-7774-4230-B099-951CF18FF250}"/>
          </ac:spMkLst>
        </pc:spChg>
      </pc:sldChg>
      <pc:sldChg chg="addSp delSp modSp new mod">
        <pc:chgData name="yevvari sameera" userId="33763fa31766a507" providerId="LiveId" clId="{968E70AB-092C-4383-B966-1707FDFC4863}" dt="2021-02-21T17:44:55.678" v="431" actId="14100"/>
        <pc:sldMkLst>
          <pc:docMk/>
          <pc:sldMk cId="1132876663" sldId="279"/>
        </pc:sldMkLst>
        <pc:spChg chg="del">
          <ac:chgData name="yevvari sameera" userId="33763fa31766a507" providerId="LiveId" clId="{968E70AB-092C-4383-B966-1707FDFC4863}" dt="2021-02-21T17:40:54.987" v="384"/>
          <ac:spMkLst>
            <pc:docMk/>
            <pc:sldMk cId="1132876663" sldId="279"/>
            <ac:spMk id="3" creationId="{CF1FB1B7-888C-46AA-96AA-E6096322526A}"/>
          </ac:spMkLst>
        </pc:spChg>
        <pc:picChg chg="add mod modCrop">
          <ac:chgData name="yevvari sameera" userId="33763fa31766a507" providerId="LiveId" clId="{968E70AB-092C-4383-B966-1707FDFC4863}" dt="2021-02-21T17:44:55.678" v="431" actId="14100"/>
          <ac:picMkLst>
            <pc:docMk/>
            <pc:sldMk cId="1132876663" sldId="279"/>
            <ac:picMk id="4" creationId="{B3426F91-B2F3-4638-ADA7-7780F746715B}"/>
          </ac:picMkLst>
        </pc:picChg>
        <pc:picChg chg="add mod modCrop">
          <ac:chgData name="yevvari sameera" userId="33763fa31766a507" providerId="LiveId" clId="{968E70AB-092C-4383-B966-1707FDFC4863}" dt="2021-02-21T17:44:39.256" v="426" actId="732"/>
          <ac:picMkLst>
            <pc:docMk/>
            <pc:sldMk cId="1132876663" sldId="279"/>
            <ac:picMk id="5" creationId="{6EAC5A65-7B12-4AE8-8E24-FB69898EF276}"/>
          </ac:picMkLst>
        </pc:picChg>
      </pc:sldChg>
      <pc:sldChg chg="modSp new mod">
        <pc:chgData name="yevvari sameera" userId="33763fa31766a507" providerId="LiveId" clId="{968E70AB-092C-4383-B966-1707FDFC4863}" dt="2021-02-21T17:46:44.266" v="535" actId="20577"/>
        <pc:sldMkLst>
          <pc:docMk/>
          <pc:sldMk cId="2625731081" sldId="280"/>
        </pc:sldMkLst>
        <pc:spChg chg="mod">
          <ac:chgData name="yevvari sameera" userId="33763fa31766a507" providerId="LiveId" clId="{968E70AB-092C-4383-B966-1707FDFC4863}" dt="2021-02-21T17:46:44.266" v="535" actId="20577"/>
          <ac:spMkLst>
            <pc:docMk/>
            <pc:sldMk cId="2625731081" sldId="280"/>
            <ac:spMk id="2" creationId="{F48E9523-90E9-40D5-8696-6204ECCFDC07}"/>
          </ac:spMkLst>
        </pc:spChg>
      </pc:sldChg>
      <pc:sldChg chg="addSp modSp new mod modClrScheme chgLayout">
        <pc:chgData name="yevvari sameera" userId="33763fa31766a507" providerId="LiveId" clId="{968E70AB-092C-4383-B966-1707FDFC4863}" dt="2021-02-21T18:05:14.640" v="819" actId="14100"/>
        <pc:sldMkLst>
          <pc:docMk/>
          <pc:sldMk cId="132464186" sldId="281"/>
        </pc:sldMkLst>
        <pc:spChg chg="mod ord">
          <ac:chgData name="yevvari sameera" userId="33763fa31766a507" providerId="LiveId" clId="{968E70AB-092C-4383-B966-1707FDFC4863}" dt="2021-02-21T17:54:42.498" v="741" actId="14100"/>
          <ac:spMkLst>
            <pc:docMk/>
            <pc:sldMk cId="132464186" sldId="281"/>
            <ac:spMk id="2" creationId="{92C7B552-6A0D-4C25-94ED-18F84DE74651}"/>
          </ac:spMkLst>
        </pc:spChg>
        <pc:spChg chg="mod ord">
          <ac:chgData name="yevvari sameera" userId="33763fa31766a507" providerId="LiveId" clId="{968E70AB-092C-4383-B966-1707FDFC4863}" dt="2021-02-21T17:53:05.658" v="735" actId="20577"/>
          <ac:spMkLst>
            <pc:docMk/>
            <pc:sldMk cId="132464186" sldId="281"/>
            <ac:spMk id="3" creationId="{B0AE9833-562A-48A7-9ACD-0F9A9FCB5646}"/>
          </ac:spMkLst>
        </pc:spChg>
        <pc:spChg chg="add mod ord">
          <ac:chgData name="yevvari sameera" userId="33763fa31766a507" providerId="LiveId" clId="{968E70AB-092C-4383-B966-1707FDFC4863}" dt="2021-02-21T18:05:14.640" v="819" actId="14100"/>
          <ac:spMkLst>
            <pc:docMk/>
            <pc:sldMk cId="132464186" sldId="281"/>
            <ac:spMk id="6" creationId="{A0F0A77C-D87E-457E-AD14-75F385DFA21B}"/>
          </ac:spMkLst>
        </pc:spChg>
        <pc:picChg chg="add mod modCrop">
          <ac:chgData name="yevvari sameera" userId="33763fa31766a507" providerId="LiveId" clId="{968E70AB-092C-4383-B966-1707FDFC4863}" dt="2021-02-21T18:05:10.941" v="818" actId="1076"/>
          <ac:picMkLst>
            <pc:docMk/>
            <pc:sldMk cId="132464186" sldId="281"/>
            <ac:picMk id="5" creationId="{D4EF79F4-79B2-4289-A9DD-BD7C0EB3D86D}"/>
          </ac:picMkLst>
        </pc:picChg>
        <pc:picChg chg="add mod modCrop">
          <ac:chgData name="yevvari sameera" userId="33763fa31766a507" providerId="LiveId" clId="{968E70AB-092C-4383-B966-1707FDFC4863}" dt="2021-02-21T17:54:32.412" v="739" actId="1076"/>
          <ac:picMkLst>
            <pc:docMk/>
            <pc:sldMk cId="132464186" sldId="281"/>
            <ac:picMk id="8" creationId="{9D99CFFC-DDBE-41A5-9E1C-E03D8A7F39E7}"/>
          </ac:picMkLst>
        </pc:picChg>
      </pc:sldChg>
      <pc:sldChg chg="modSp new del mod">
        <pc:chgData name="yevvari sameera" userId="33763fa31766a507" providerId="LiveId" clId="{968E70AB-092C-4383-B966-1707FDFC4863}" dt="2021-02-21T17:55:00.252" v="746" actId="47"/>
        <pc:sldMkLst>
          <pc:docMk/>
          <pc:sldMk cId="1619199708" sldId="282"/>
        </pc:sldMkLst>
        <pc:spChg chg="mod">
          <ac:chgData name="yevvari sameera" userId="33763fa31766a507" providerId="LiveId" clId="{968E70AB-092C-4383-B966-1707FDFC4863}" dt="2021-02-21T17:47:18.096" v="597" actId="20577"/>
          <ac:spMkLst>
            <pc:docMk/>
            <pc:sldMk cId="1619199708" sldId="282"/>
            <ac:spMk id="2" creationId="{4DA683AF-4E2D-432C-B4B8-05B388E74C73}"/>
          </ac:spMkLst>
        </pc:spChg>
      </pc:sldChg>
      <pc:sldChg chg="addSp delSp modSp new mod ord modClrScheme chgLayout">
        <pc:chgData name="yevvari sameera" userId="33763fa31766a507" providerId="LiveId" clId="{968E70AB-092C-4383-B966-1707FDFC4863}" dt="2021-02-21T18:04:41.709" v="789" actId="403"/>
        <pc:sldMkLst>
          <pc:docMk/>
          <pc:sldMk cId="3553701813" sldId="282"/>
        </pc:sldMkLst>
        <pc:spChg chg="mod ord">
          <ac:chgData name="yevvari sameera" userId="33763fa31766a507" providerId="LiveId" clId="{968E70AB-092C-4383-B966-1707FDFC4863}" dt="2021-02-21T17:57:21.178" v="763" actId="700"/>
          <ac:spMkLst>
            <pc:docMk/>
            <pc:sldMk cId="3553701813" sldId="282"/>
            <ac:spMk id="2" creationId="{18202711-0E5C-45E6-99EE-A4D74F6957EE}"/>
          </ac:spMkLst>
        </pc:spChg>
        <pc:spChg chg="del mod ord">
          <ac:chgData name="yevvari sameera" userId="33763fa31766a507" providerId="LiveId" clId="{968E70AB-092C-4383-B966-1707FDFC4863}" dt="2021-02-21T17:57:21.178" v="763" actId="700"/>
          <ac:spMkLst>
            <pc:docMk/>
            <pc:sldMk cId="3553701813" sldId="282"/>
            <ac:spMk id="3" creationId="{8BD74E78-0C21-43D6-B1AE-20B877AD35B7}"/>
          </ac:spMkLst>
        </pc:spChg>
        <pc:spChg chg="del">
          <ac:chgData name="yevvari sameera" userId="33763fa31766a507" providerId="LiveId" clId="{968E70AB-092C-4383-B966-1707FDFC4863}" dt="2021-02-21T17:57:21.178" v="763" actId="700"/>
          <ac:spMkLst>
            <pc:docMk/>
            <pc:sldMk cId="3553701813" sldId="282"/>
            <ac:spMk id="4" creationId="{71BB99A1-E794-4DDF-9A4C-379369428E39}"/>
          </ac:spMkLst>
        </pc:spChg>
        <pc:spChg chg="add mod ord">
          <ac:chgData name="yevvari sameera" userId="33763fa31766a507" providerId="LiveId" clId="{968E70AB-092C-4383-B966-1707FDFC4863}" dt="2021-02-21T18:04:41.709" v="789" actId="403"/>
          <ac:spMkLst>
            <pc:docMk/>
            <pc:sldMk cId="3553701813" sldId="282"/>
            <ac:spMk id="5" creationId="{B3F2F7A6-1D49-48EC-8952-6A2E80049EB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06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6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1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6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1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42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05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4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7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13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D90DD-0B61-4A75-8BC7-8714D465F22D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DA8BF-FACD-4505-A135-2B3C2360B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7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46407-CF02-49D1-8245-721E721FA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5297" y="623666"/>
            <a:ext cx="9228407" cy="2119533"/>
          </a:xfrm>
        </p:spPr>
        <p:txBody>
          <a:bodyPr>
            <a:noAutofit/>
          </a:bodyPr>
          <a:lstStyle/>
          <a:p>
            <a:r>
              <a:rPr lang="en-US" sz="4400" dirty="0"/>
              <a:t>A rare case of </a:t>
            </a:r>
            <a:br>
              <a:rPr lang="en-US" sz="4400" dirty="0"/>
            </a:br>
            <a:r>
              <a:rPr lang="en-US" sz="4400" dirty="0"/>
              <a:t>Invasive Ductal Carcinoma of breast with lesion in contralateral breast.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7460BCD-A885-4468-9500-2B67144EA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7784" y="4328160"/>
            <a:ext cx="9406597" cy="225200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Dr.Yevvari</a:t>
            </a:r>
            <a:r>
              <a:rPr lang="en-US" dirty="0"/>
              <a:t> Sameera</a:t>
            </a:r>
          </a:p>
          <a:p>
            <a:r>
              <a:rPr lang="en-US" dirty="0"/>
              <a:t>MD</a:t>
            </a:r>
          </a:p>
          <a:p>
            <a:r>
              <a:rPr lang="en-US" dirty="0"/>
              <a:t>Fellow in breast imaging</a:t>
            </a:r>
          </a:p>
          <a:p>
            <a:r>
              <a:rPr lang="en-US" dirty="0" err="1"/>
              <a:t>Guide:Dr.Pratiksha</a:t>
            </a:r>
            <a:r>
              <a:rPr lang="en-US" dirty="0"/>
              <a:t> Yadav </a:t>
            </a:r>
            <a:r>
              <a:rPr lang="en-US" dirty="0" err="1"/>
              <a:t>MD,PhD</a:t>
            </a:r>
            <a:endParaRPr lang="en-US" dirty="0"/>
          </a:p>
          <a:p>
            <a:r>
              <a:rPr lang="en-US" dirty="0"/>
              <a:t>Professor and HOD of Department of Interventional radiology,</a:t>
            </a:r>
          </a:p>
          <a:p>
            <a:r>
              <a:rPr lang="en-US" dirty="0" err="1"/>
              <a:t>Dr.D.Y.Patil</a:t>
            </a:r>
            <a:r>
              <a:rPr lang="en-US" dirty="0"/>
              <a:t> medical college and research </a:t>
            </a:r>
            <a:r>
              <a:rPr lang="en-US" dirty="0" err="1"/>
              <a:t>centre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2911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181138-5121-4A1C-BD9B-923FF7CB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E762F72-A7B6-4D6B-8D9F-6AEFC0401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837" t="35630" r="28696" b="28648"/>
          <a:stretch/>
        </p:blipFill>
        <p:spPr>
          <a:xfrm>
            <a:off x="8578973" y="2541180"/>
            <a:ext cx="3522229" cy="232321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648094-DD38-4A08-A519-732B2808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5" t="34410" r="25081" b="28184"/>
          <a:stretch/>
        </p:blipFill>
        <p:spPr>
          <a:xfrm>
            <a:off x="4136073" y="2541180"/>
            <a:ext cx="4226434" cy="2275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E86434-06EC-4EFA-B7B0-FE8BBA7DE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89" t="35251" r="26439" b="29492"/>
          <a:stretch/>
        </p:blipFill>
        <p:spPr>
          <a:xfrm>
            <a:off x="90798" y="2541180"/>
            <a:ext cx="3828809" cy="227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748A4-E5E7-460D-8310-F431FEB46F9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74725"/>
            <a:ext cx="10566400" cy="5202238"/>
          </a:xfrm>
        </p:spPr>
        <p:txBody>
          <a:bodyPr>
            <a:normAutofit/>
          </a:bodyPr>
          <a:lstStyle/>
          <a:p>
            <a:r>
              <a:rPr lang="en-US" dirty="0"/>
              <a:t>USG guided biopsy of the lesion of right breast was done.</a:t>
            </a:r>
          </a:p>
          <a:p>
            <a:r>
              <a:rPr lang="en-US" dirty="0"/>
              <a:t>HPE revealed:</a:t>
            </a:r>
          </a:p>
          <a:p>
            <a:r>
              <a:rPr lang="en-US" dirty="0"/>
              <a:t>Invasive lobular carcinoma</a:t>
            </a:r>
          </a:p>
          <a:p>
            <a:r>
              <a:rPr lang="en-US" dirty="0"/>
              <a:t>Histological grade A-glandular differentiation (Score-3); </a:t>
            </a:r>
          </a:p>
          <a:p>
            <a:r>
              <a:rPr lang="en-US" dirty="0"/>
              <a:t>B-Nuclear pleomorphism (Score-2)</a:t>
            </a:r>
          </a:p>
          <a:p>
            <a:r>
              <a:rPr lang="en-US" dirty="0"/>
              <a:t>C-Mitotic rate (Score-1)</a:t>
            </a:r>
          </a:p>
          <a:p>
            <a:r>
              <a:rPr lang="en-US" dirty="0"/>
              <a:t>Overall grade-6</a:t>
            </a:r>
          </a:p>
          <a:p>
            <a:r>
              <a:rPr lang="en-US" dirty="0"/>
              <a:t>Necrosis is not identified</a:t>
            </a:r>
          </a:p>
          <a:p>
            <a:r>
              <a:rPr lang="en-US" dirty="0" err="1"/>
              <a:t>Lymphovascular</a:t>
            </a:r>
            <a:r>
              <a:rPr lang="en-US" dirty="0"/>
              <a:t> invasion is present</a:t>
            </a:r>
          </a:p>
          <a:p>
            <a:r>
              <a:rPr lang="en-US" dirty="0"/>
              <a:t>IHC: ER, PR –Positive; HER-2 and E-cadherin- Negative </a:t>
            </a:r>
          </a:p>
        </p:txBody>
      </p:sp>
    </p:spTree>
    <p:extLst>
      <p:ext uri="{BB962C8B-B14F-4D97-AF65-F5344CB8AC3E}">
        <p14:creationId xmlns:p14="http://schemas.microsoft.com/office/powerpoint/2010/main" val="302332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F1E58F-1875-4652-AC73-DBB764E4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AE6B8A2E-A917-44A2-86A8-2C409A71B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 r="2884" b="12639"/>
          <a:stretch/>
        </p:blipFill>
        <p:spPr>
          <a:xfrm>
            <a:off x="1516912" y="3597348"/>
            <a:ext cx="8734129" cy="2741189"/>
          </a:xfr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3D41862-46DB-4908-B78B-5AB1D9AB0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43" r="3339" b="2993"/>
          <a:stretch/>
        </p:blipFill>
        <p:spPr>
          <a:xfrm>
            <a:off x="1558205" y="365125"/>
            <a:ext cx="8692836" cy="28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6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0A7064-59B9-4F39-BA46-73BEC33BD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3426F91-B2F3-4638-ADA7-7780F7467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2993" r="4090" b="53683"/>
          <a:stretch/>
        </p:blipFill>
        <p:spPr>
          <a:xfrm>
            <a:off x="6060368" y="942516"/>
            <a:ext cx="6083527" cy="2066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AC5A65-7B12-4AE8-8E24-FB69898E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0191" r="5869" b="54782"/>
          <a:stretch/>
        </p:blipFill>
        <p:spPr>
          <a:xfrm>
            <a:off x="48105" y="942516"/>
            <a:ext cx="6217626" cy="2148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20C44B-E6F3-4FF7-A27B-AD0D0FE76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60128" r="5869" b="7683"/>
          <a:stretch/>
        </p:blipFill>
        <p:spPr>
          <a:xfrm>
            <a:off x="0" y="4076578"/>
            <a:ext cx="6217626" cy="1974745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F6FE2E32-F6F3-4E97-B312-22963AF00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61018" r="4090" b="5658"/>
          <a:stretch/>
        </p:blipFill>
        <p:spPr>
          <a:xfrm>
            <a:off x="6330478" y="4076577"/>
            <a:ext cx="5813413" cy="19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76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FB8150-08C4-4DFF-A21F-53FFECD3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5E627A-15F7-491F-B82C-E1ABF07A9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In view of bilateral and multifocal carcinoma breast with different histological subtype and bone metastases, the patient is treated with systemic chemotherapy.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96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D516A-8F24-4D43-A289-DA57C9325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08AB79-1E2B-419A-9B06-BBEDDD098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931"/>
            <a:ext cx="10515600" cy="466703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b="0" i="0" dirty="0">
                <a:effectLst/>
                <a:cs typeface="Calibri" panose="020F0502020204030204" pitchFamily="34" charset="0"/>
              </a:rPr>
              <a:t>Bilateral Breast Carcinoma is an uncommon presentation with an incidence of 2-5% of all breast malignancies.</a:t>
            </a:r>
          </a:p>
          <a:p>
            <a:pPr>
              <a:lnSpc>
                <a:spcPct val="150000"/>
              </a:lnSpc>
            </a:pPr>
            <a:r>
              <a:rPr lang="en-US" b="0" i="0" dirty="0">
                <a:effectLst/>
                <a:cs typeface="Calibri" panose="020F0502020204030204" pitchFamily="34" charset="0"/>
              </a:rPr>
              <a:t>The second </a:t>
            </a:r>
            <a:r>
              <a:rPr lang="en-US" b="0" i="0" dirty="0" err="1">
                <a:effectLst/>
                <a:cs typeface="Calibri" panose="020F0502020204030204" pitchFamily="34" charset="0"/>
              </a:rPr>
              <a:t>tumour</a:t>
            </a:r>
            <a:r>
              <a:rPr lang="en-US" b="0" i="0" dirty="0">
                <a:effectLst/>
                <a:cs typeface="Calibri" panose="020F0502020204030204" pitchFamily="34" charset="0"/>
              </a:rPr>
              <a:t> in the contralateral breast can be either synchronous (within 6 months of the primary </a:t>
            </a:r>
            <a:r>
              <a:rPr lang="en-US" b="0" i="0" dirty="0" err="1">
                <a:effectLst/>
                <a:cs typeface="Calibri" panose="020F0502020204030204" pitchFamily="34" charset="0"/>
              </a:rPr>
              <a:t>tumour</a:t>
            </a:r>
            <a:r>
              <a:rPr lang="en-US" b="0" i="0" dirty="0">
                <a:effectLst/>
                <a:cs typeface="Calibri" panose="020F0502020204030204" pitchFamily="34" charset="0"/>
              </a:rPr>
              <a:t>) or metachronous (after 6 months of the primary).</a:t>
            </a:r>
          </a:p>
          <a:p>
            <a:pPr algn="l">
              <a:lnSpc>
                <a:spcPct val="150000"/>
              </a:lnSpc>
            </a:pPr>
            <a:r>
              <a:rPr lang="en-US" b="0" i="0" u="none" strike="noStrike" baseline="0" dirty="0"/>
              <a:t>The incidence of bilateral breast cancer is about 3% of all breast cancers: the synchronous tumors represent 0.6%, while the metachronous are 2.2%.</a:t>
            </a:r>
            <a:endParaRPr lang="en-US" b="0" i="0" dirty="0">
              <a:effectLst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7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A9E84F-05C4-46A8-85D3-9074BDE3B1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54000"/>
            <a:ext cx="10945813" cy="6238875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600" b="0" i="0" u="none" strike="noStrike" baseline="0" dirty="0"/>
              <a:t>Two primary breast cancers may be a result of a genetic predisposition, exposure to common environmental risk factors, or an accumulation of two unrelated events .</a:t>
            </a:r>
          </a:p>
          <a:p>
            <a:pPr algn="l">
              <a:lnSpc>
                <a:spcPct val="150000"/>
              </a:lnSpc>
            </a:pPr>
            <a:r>
              <a:rPr lang="en-US" sz="2600" b="0" i="0" u="none" strike="noStrike" baseline="0" dirty="0"/>
              <a:t>In young patients, the relative risk of developing metachronous bilateral breast cancer is high. The risk of developing a contralateral primary breast cancer in patients with a history of previous breast cancer is about 5 times higher as compared to the occurrence of breast cancer in an unaffected individual.</a:t>
            </a:r>
          </a:p>
          <a:p>
            <a:pPr algn="l">
              <a:lnSpc>
                <a:spcPct val="150000"/>
              </a:lnSpc>
            </a:pPr>
            <a:r>
              <a:rPr lang="en-US" sz="2600" b="0" i="0" u="none" strike="noStrike" baseline="0" dirty="0"/>
              <a:t>Cases of metachronous bilateral breast cancer with different histopathological and molecular structures are rare.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849618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DDFDD-CF2A-4678-AC91-3B5839D5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D0EAE8-31DA-4ACC-97AB-DBCEAFCCF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308" y="365125"/>
            <a:ext cx="10515600" cy="435133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b="0" i="0" u="none" strike="noStrike" baseline="0" dirty="0"/>
              <a:t>Compared with IDC, ILCs are generally diagnosed at more advanced stage, more frequent node invasion, and more often luminal type . </a:t>
            </a:r>
          </a:p>
          <a:p>
            <a:pPr algn="l">
              <a:lnSpc>
                <a:spcPct val="150000"/>
              </a:lnSpc>
            </a:pPr>
            <a:r>
              <a:rPr lang="en-US" b="0" i="0" u="none" strike="noStrike" baseline="0" dirty="0"/>
              <a:t>Breast cancer is associated with female hormones, environmental and lifestyle factors, and genetic risk factors (BRCA, TP53, CDH1).</a:t>
            </a:r>
          </a:p>
          <a:p>
            <a:pPr algn="l">
              <a:lnSpc>
                <a:spcPct val="150000"/>
              </a:lnSpc>
            </a:pPr>
            <a:r>
              <a:rPr lang="en-US" b="0" i="0" u="none" strike="noStrike" baseline="0" dirty="0"/>
              <a:t>Germline mutations in BRCA1 and TP53 are associated with IDC, BRCA2 with both ductal and lobular type. </a:t>
            </a:r>
          </a:p>
          <a:p>
            <a:pPr algn="l">
              <a:lnSpc>
                <a:spcPct val="150000"/>
              </a:lnSpc>
            </a:pPr>
            <a:r>
              <a:rPr lang="en-US" b="0" i="0" u="none" strike="noStrike" baseline="0" dirty="0"/>
              <a:t>Mutations in CDH1 are exclusively associated with ILC.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87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4BAB9D-73F7-4667-BCBE-CF443A552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imaging: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C6B5FE-7774-4230-B099-951CF18FF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Mammography</a:t>
            </a:r>
          </a:p>
          <a:p>
            <a:r>
              <a:rPr lang="en-US" dirty="0"/>
              <a:t>Tomosynthesis </a:t>
            </a:r>
          </a:p>
          <a:p>
            <a:r>
              <a:rPr lang="en-US" dirty="0"/>
              <a:t>Ultrasound of breast </a:t>
            </a:r>
          </a:p>
          <a:p>
            <a:r>
              <a:rPr lang="en-US" dirty="0"/>
              <a:t>Breast MRI </a:t>
            </a:r>
          </a:p>
        </p:txBody>
      </p:sp>
    </p:spTree>
    <p:extLst>
      <p:ext uri="{BB962C8B-B14F-4D97-AF65-F5344CB8AC3E}">
        <p14:creationId xmlns:p14="http://schemas.microsoft.com/office/powerpoint/2010/main" val="339979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8E9523-90E9-40D5-8696-6204ECCF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MRI: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57A16C-F0A8-4642-B47D-28DF044E4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652963"/>
          </a:xfrm>
        </p:spPr>
        <p:txBody>
          <a:bodyPr>
            <a:normAutofit/>
          </a:bodyPr>
          <a:lstStyle/>
          <a:p>
            <a:r>
              <a:rPr lang="en-US" dirty="0"/>
              <a:t>Breast MRI is indicated in: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Screening of high risk individuals with genetic predisposition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Dense breast composition</a:t>
            </a:r>
          </a:p>
          <a:p>
            <a:endParaRPr lang="en-US" dirty="0"/>
          </a:p>
          <a:p>
            <a:r>
              <a:rPr lang="en-US" dirty="0"/>
              <a:t>In a case of diagnosed breast cancer, MRI has a role in: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Multifocal and multicentric/bilateral breast cancer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Preoperative assessment of extent of lesion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Evaluation of axillary lymphadenopathy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In re-assessment after neoadjuvant chemotherapy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31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813E73-5271-4843-9D97-146D775AA6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892175"/>
            <a:ext cx="10761663" cy="52847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54 year old female came with a complaint of palpable lump in left breast that she observed 1 and half months back. </a:t>
            </a:r>
          </a:p>
          <a:p>
            <a:r>
              <a:rPr lang="en-US" dirty="0"/>
              <a:t>There is no associated pain or nipple discharge.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Relevant history: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She attained menarche at 14 years of age and reached menopause at 49 years.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patient has single child who was born when she was 32 years of age. The child was breast fed for 8 months.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There is no family history of breast cancer.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She is a non smoker and non alcoholic.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She was not obese.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There is no history of intake of hormone replacement therapy.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20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202711-0E5C-45E6-99EE-A4D74F69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B3F2F7A6-1D49-48EC-8952-6A2E80049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809" y="1431730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Friedman PD, Swaminathan SV, Herman K,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Kalisher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L. Breast MRI: the importance of bilateral imaging. American Journal of Roentgenology. 2006 Aug;187(2):345-9.</a:t>
            </a:r>
          </a:p>
          <a:p>
            <a:pPr>
              <a:lnSpc>
                <a:spcPct val="150000"/>
              </a:lnSpc>
            </a:pPr>
            <a:r>
              <a:rPr lang="en-US" sz="1600" b="0" i="0" dirty="0" err="1">
                <a:effectLst/>
                <a:latin typeface="Arial" panose="020B0604020202020204" pitchFamily="34" charset="0"/>
              </a:rPr>
              <a:t>Kappikeri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VK, Kriplani AM. Bilateral synchronous carcinoma breast-a rare case presentation.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SpringerPlus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. 2015 Dec;4(1):1-5.</a:t>
            </a:r>
            <a:endParaRPr lang="en-US" sz="16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Singla A, Kaur N, Walia DS, Singla D. Bilateral metachronous breast carcinoma: a rare case report. International Journal of Applied and Basic Medical Research. 2018 Apr;8(2):126.</a:t>
            </a:r>
          </a:p>
          <a:p>
            <a:pPr>
              <a:lnSpc>
                <a:spcPct val="150000"/>
              </a:lnSpc>
            </a:pPr>
            <a:r>
              <a:rPr lang="en-US" sz="1600" b="0" i="0" dirty="0">
                <a:effectLst/>
                <a:latin typeface="Arial" panose="020B0604020202020204" pitchFamily="34" charset="0"/>
              </a:rPr>
              <a:t>Padmanabhan N,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Subramanyan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A, Radhakrishna S. Synchronous bilateral breast cancers. Journal of clinical and diagnostic research: JCDR. 2015 Sep;9(9):XC05.</a:t>
            </a:r>
          </a:p>
          <a:p>
            <a:pPr>
              <a:lnSpc>
                <a:spcPct val="150000"/>
              </a:lnSpc>
            </a:pPr>
            <a:r>
              <a:rPr lang="en-US" sz="1600" b="0" i="0" dirty="0" err="1">
                <a:effectLst/>
                <a:latin typeface="Arial" panose="020B0604020202020204" pitchFamily="34" charset="0"/>
              </a:rPr>
              <a:t>Londero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AP,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Bernardi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S,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Bertozzi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S, Angione V, Gentile G,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Dri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C,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Minucci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A, </a:t>
            </a:r>
            <a:r>
              <a:rPr lang="en-US" sz="1600" b="0" i="0" dirty="0" err="1">
                <a:effectLst/>
                <a:latin typeface="Arial" panose="020B0604020202020204" pitchFamily="34" charset="0"/>
              </a:rPr>
              <a:t>Caponnetto</a:t>
            </a:r>
            <a:r>
              <a:rPr lang="en-US" sz="1600" b="0" i="0" dirty="0">
                <a:effectLst/>
                <a:latin typeface="Arial" panose="020B0604020202020204" pitchFamily="34" charset="0"/>
              </a:rPr>
              <a:t> F, Petri R. Synchronous and metachronous breast malignancies: a cross-sectional retrospective study and review of the literature. BioMed research international. 2014 Jan 1;2014.</a:t>
            </a:r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3701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7B552-6A0D-4C25-94ED-18F84DE7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326" y="365125"/>
            <a:ext cx="12298326" cy="9852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Breast Interventions done in </a:t>
            </a:r>
            <a:r>
              <a:rPr lang="en-US" dirty="0" err="1"/>
              <a:t>D.Y.Patil</a:t>
            </a:r>
            <a:r>
              <a:rPr lang="en-US" dirty="0"/>
              <a:t> medical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AE9833-562A-48A7-9ACD-0F9A9FCB5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27" y="1456660"/>
            <a:ext cx="4667922" cy="5036215"/>
          </a:xfrm>
        </p:spPr>
        <p:txBody>
          <a:bodyPr/>
          <a:lstStyle/>
          <a:p>
            <a:r>
              <a:rPr lang="en-US" dirty="0"/>
              <a:t>Imaging guided aspiration of breast abscess</a:t>
            </a:r>
          </a:p>
          <a:p>
            <a:r>
              <a:rPr lang="en-US" dirty="0"/>
              <a:t>USG guided FNAC of the breast lesion/axillary </a:t>
            </a:r>
            <a:r>
              <a:rPr lang="en-US" dirty="0" err="1"/>
              <a:t>lymphnode</a:t>
            </a:r>
            <a:endParaRPr lang="en-US" dirty="0"/>
          </a:p>
          <a:p>
            <a:r>
              <a:rPr lang="en-US" dirty="0"/>
              <a:t>Imaging guided </a:t>
            </a:r>
            <a:r>
              <a:rPr lang="en-US" dirty="0" err="1"/>
              <a:t>Tru</a:t>
            </a:r>
            <a:r>
              <a:rPr lang="en-US" dirty="0"/>
              <a:t> Cut biopsy of breast mass using 14 G needle</a:t>
            </a:r>
          </a:p>
          <a:p>
            <a:r>
              <a:rPr lang="en-US" dirty="0"/>
              <a:t>Preoperative imaging guided wire needle localization for non palpable lesions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F0A77C-D87E-457E-AD14-75F385DFA21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EF79F4-79B2-4289-A9DD-BD7C0EB3D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20" t="29774" r="26564" b="23669"/>
          <a:stretch/>
        </p:blipFill>
        <p:spPr>
          <a:xfrm>
            <a:off x="10269281" y="3979203"/>
            <a:ext cx="1922719" cy="2673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99CFFC-DDBE-41A5-9E1C-E03D8A7F3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15" t="16684" r="33331" b="27066"/>
          <a:stretch/>
        </p:blipFill>
        <p:spPr>
          <a:xfrm>
            <a:off x="5505551" y="4119434"/>
            <a:ext cx="2247649" cy="2406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9F1666-A358-4EB0-8E36-564087C46D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08" t="15969" r="35029" b="48837"/>
          <a:stretch/>
        </p:blipFill>
        <p:spPr>
          <a:xfrm>
            <a:off x="5822060" y="1535357"/>
            <a:ext cx="2985230" cy="2258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BC7BBDC-BA8F-4A4A-AB57-B2838A5CDE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26" t="15659" r="34854" b="45364"/>
          <a:stretch/>
        </p:blipFill>
        <p:spPr>
          <a:xfrm>
            <a:off x="8805505" y="1535357"/>
            <a:ext cx="2866184" cy="2258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11CE6E-4C44-4A51-AFC1-6400FD3011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330" t="16589" r="36425" b="36279"/>
          <a:stretch/>
        </p:blipFill>
        <p:spPr>
          <a:xfrm>
            <a:off x="7933568" y="4119434"/>
            <a:ext cx="2305029" cy="242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4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73" b="8298"/>
          <a:stretch/>
        </p:blipFill>
        <p:spPr>
          <a:xfrm>
            <a:off x="3453519" y="908391"/>
            <a:ext cx="5716141" cy="291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686" t="12270" r="23500" b="12273"/>
          <a:stretch/>
        </p:blipFill>
        <p:spPr>
          <a:xfrm>
            <a:off x="1721574" y="3899559"/>
            <a:ext cx="4032455" cy="2859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879" t="17464" r="18735" b="7933"/>
          <a:stretch/>
        </p:blipFill>
        <p:spPr>
          <a:xfrm>
            <a:off x="6537396" y="3881271"/>
            <a:ext cx="4325608" cy="28623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815" y="253612"/>
            <a:ext cx="10725615" cy="654779"/>
          </a:xfrm>
        </p:spPr>
        <p:txBody>
          <a:bodyPr>
            <a:normAutofit fontScale="90000"/>
          </a:bodyPr>
          <a:lstStyle/>
          <a:p>
            <a:r>
              <a:rPr lang="en-US" dirty="0"/>
              <a:t>Extended activities in the department:</a:t>
            </a:r>
          </a:p>
        </p:txBody>
      </p:sp>
    </p:spTree>
    <p:extLst>
      <p:ext uri="{BB962C8B-B14F-4D97-AF65-F5344CB8AC3E}">
        <p14:creationId xmlns:p14="http://schemas.microsoft.com/office/powerpoint/2010/main" val="4146103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6CABA9-FFF7-44E1-9EE6-85F3FCF7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952152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558B5B-123E-4FDE-B193-34F2F317DE8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1200" y="857250"/>
            <a:ext cx="11480800" cy="5815013"/>
          </a:xfrm>
        </p:spPr>
        <p:txBody>
          <a:bodyPr/>
          <a:lstStyle/>
          <a:p>
            <a:r>
              <a:rPr lang="en-US" dirty="0"/>
              <a:t>She was worked up for palpable breast lump outside with an ultrasound of both breasts and a USG guided biopsy of left breast mass, that revealed: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Infiltrative ductal carcinoma (Grade-2),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Modified RB score – 2+2+2=6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With no DCIS seen in the cores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No </a:t>
            </a:r>
            <a:r>
              <a:rPr lang="en-US" dirty="0" err="1"/>
              <a:t>lymphovascular</a:t>
            </a:r>
            <a:r>
              <a:rPr lang="en-US" dirty="0"/>
              <a:t> or perineural invasion referred to our department for mammography.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IHC: ER – </a:t>
            </a:r>
            <a:r>
              <a:rPr lang="en-US" dirty="0" err="1"/>
              <a:t>positive;PR</a:t>
            </a:r>
            <a:r>
              <a:rPr lang="en-US" dirty="0"/>
              <a:t> and HER-2 negative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She was referred to our department for further imaging.</a:t>
            </a:r>
          </a:p>
        </p:txBody>
      </p:sp>
    </p:spTree>
    <p:extLst>
      <p:ext uri="{BB962C8B-B14F-4D97-AF65-F5344CB8AC3E}">
        <p14:creationId xmlns:p14="http://schemas.microsoft.com/office/powerpoint/2010/main" val="263521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6C5052-FCFA-42C0-B784-689B2CE52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8BC7A7C-3E8F-4BE6-84AB-10BE7C2ED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034" t="20764" r="27485" b="6386"/>
          <a:stretch/>
        </p:blipFill>
        <p:spPr>
          <a:xfrm>
            <a:off x="6275996" y="102066"/>
            <a:ext cx="2940994" cy="652120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587B77-39E2-457D-8C28-C55AE0DFF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50" t="35966" r="45028" b="8444"/>
          <a:stretch/>
        </p:blipFill>
        <p:spPr>
          <a:xfrm>
            <a:off x="9216990" y="102066"/>
            <a:ext cx="2940994" cy="6653867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8D89E7D8-DC7F-417F-AB26-3A87A1CABF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98" t="19146" r="50566" b="24126"/>
          <a:stretch/>
        </p:blipFill>
        <p:spPr>
          <a:xfrm>
            <a:off x="34016" y="773002"/>
            <a:ext cx="3237118" cy="5790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D72EF9-BFBA-47C6-B1BC-6824CBF29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27" t="22701" r="46451" b="20068"/>
          <a:stretch/>
        </p:blipFill>
        <p:spPr>
          <a:xfrm>
            <a:off x="3271134" y="563324"/>
            <a:ext cx="2986324" cy="600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94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423722-6E1C-4D00-8737-E16702DCA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3BE329E-273E-4E82-BB77-25CE13F17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488" t="23889" r="34731" b="6602"/>
          <a:stretch/>
        </p:blipFill>
        <p:spPr>
          <a:xfrm>
            <a:off x="3997435" y="263286"/>
            <a:ext cx="3565639" cy="6116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7ABE2E-9C77-4444-BA9B-6F9F2EA9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72" t="22998" r="33025" b="6169"/>
          <a:stretch/>
        </p:blipFill>
        <p:spPr>
          <a:xfrm>
            <a:off x="7563074" y="557841"/>
            <a:ext cx="3540368" cy="5874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018E2A-9DE7-4548-BE5C-AB8BC5A3DF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5" t="22701" r="44391" b="20068"/>
          <a:stretch/>
        </p:blipFill>
        <p:spPr>
          <a:xfrm>
            <a:off x="744186" y="162369"/>
            <a:ext cx="3698999" cy="62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4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BB3670-EE36-4AC4-AA17-475F594D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3EE5AEC-A6B2-4421-AC8B-4C147B7FA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533" t="18824" r="30551" b="9188"/>
          <a:stretch/>
        </p:blipFill>
        <p:spPr>
          <a:xfrm>
            <a:off x="4171949" y="224592"/>
            <a:ext cx="4013763" cy="626828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xmlns="" id="{0B916074-A5C4-48B6-B878-4B33540E4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67" t="18510" r="30406" b="10581"/>
          <a:stretch/>
        </p:blipFill>
        <p:spPr>
          <a:xfrm>
            <a:off x="8320841" y="224591"/>
            <a:ext cx="3871159" cy="604557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CA51BE6E-DDFF-4CF5-8D7F-FAD351AF14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94" t="19497" r="50961" b="24126"/>
          <a:stretch/>
        </p:blipFill>
        <p:spPr>
          <a:xfrm>
            <a:off x="185225" y="365125"/>
            <a:ext cx="3662876" cy="629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69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70425-4575-4D96-BB62-58E75256FF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Ultrasound: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ABD9F30-F872-496A-9066-46E10BC0D9C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7573" t="21195" r="33755" b="25353"/>
          <a:stretch/>
        </p:blipFill>
        <p:spPr>
          <a:xfrm>
            <a:off x="8552861" y="137196"/>
            <a:ext cx="2935287" cy="307657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1CA23-8404-43FE-864F-021CE6660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92" t="21265" r="34077" b="25128"/>
          <a:stretch/>
        </p:blipFill>
        <p:spPr>
          <a:xfrm>
            <a:off x="4673465" y="1637714"/>
            <a:ext cx="3413496" cy="3582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E5F541F-07C6-4191-A1D0-8298B4F3B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92" t="21676" r="34077" b="26086"/>
          <a:stretch/>
        </p:blipFill>
        <p:spPr>
          <a:xfrm>
            <a:off x="703852" y="1637714"/>
            <a:ext cx="3502856" cy="3582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1144F00-A13A-4234-811E-E397F05CB3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56" t="21257" r="33913" b="25615"/>
          <a:stretch/>
        </p:blipFill>
        <p:spPr>
          <a:xfrm>
            <a:off x="8553718" y="3644229"/>
            <a:ext cx="2934430" cy="305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8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5DBD69-152A-40B0-99F6-E6E9DBCB29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62088" y="365125"/>
            <a:ext cx="10729912" cy="554038"/>
          </a:xfrm>
        </p:spPr>
        <p:txBody>
          <a:bodyPr>
            <a:normAutofit fontScale="90000"/>
          </a:bodyPr>
          <a:lstStyle/>
          <a:p>
            <a:r>
              <a:rPr lang="en-US" dirty="0"/>
              <a:t>Right(contralateral)  breast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67B5F7-A987-461B-8464-02B991585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15" t="23658" r="28231" b="27111"/>
          <a:stretch/>
        </p:blipFill>
        <p:spPr>
          <a:xfrm>
            <a:off x="6977462" y="878468"/>
            <a:ext cx="3752450" cy="2688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BFB4AF-A2C1-457E-96A5-91E428039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31" t="23658" r="28231" b="27111"/>
          <a:stretch/>
        </p:blipFill>
        <p:spPr>
          <a:xfrm>
            <a:off x="1462088" y="3885942"/>
            <a:ext cx="3828028" cy="2647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0FEBDC3-B5E5-4A9C-9525-CCABD3822D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39" t="23385" r="28730" b="27111"/>
          <a:stretch/>
        </p:blipFill>
        <p:spPr>
          <a:xfrm>
            <a:off x="1462088" y="919163"/>
            <a:ext cx="3730082" cy="2647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99B59BC-C786-4BC9-9C0F-88E014E4F3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24" t="21948" r="31077" b="21573"/>
          <a:stretch/>
        </p:blipFill>
        <p:spPr>
          <a:xfrm>
            <a:off x="6816313" y="3676348"/>
            <a:ext cx="3666877" cy="309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7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6360AC-7D88-4742-8C28-818703066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46B8024-65D4-450E-9C4B-468F51236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058" t="30358" r="27976" b="31773"/>
          <a:stretch/>
        </p:blipFill>
        <p:spPr>
          <a:xfrm>
            <a:off x="20823" y="3359888"/>
            <a:ext cx="3899801" cy="2519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C8E4AB-C69A-4239-BF7B-72F9B8E05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3" t="30282" r="28555" b="32038"/>
          <a:stretch/>
        </p:blipFill>
        <p:spPr>
          <a:xfrm>
            <a:off x="4122457" y="3359887"/>
            <a:ext cx="3743028" cy="2519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B1552F-7103-4DC2-B78C-EF3910436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50" t="34055" r="29010" b="32681"/>
          <a:stretch/>
        </p:blipFill>
        <p:spPr>
          <a:xfrm>
            <a:off x="8004406" y="3359886"/>
            <a:ext cx="4166771" cy="2519917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CC7943A3-4E27-4C15-AD8A-3522630050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99" t="34372" r="25578" b="27998"/>
          <a:stretch/>
        </p:blipFill>
        <p:spPr>
          <a:xfrm>
            <a:off x="1466466" y="521106"/>
            <a:ext cx="4324391" cy="2519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F3C49B-38C1-4AEC-919E-95C452003A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41" t="33853" r="24370" b="28869"/>
          <a:stretch/>
        </p:blipFill>
        <p:spPr>
          <a:xfrm>
            <a:off x="6009583" y="521106"/>
            <a:ext cx="4721224" cy="25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5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669</TotalTime>
  <Words>792</Words>
  <Application>Microsoft Office PowerPoint</Application>
  <PresentationFormat>Widescreen</PresentationFormat>
  <Paragraphs>78</Paragraphs>
  <Slides>23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A rare case of  Invasive Ductal Carcinoma of breast with lesion in contralateral breast.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Ultrasound:</vt:lpstr>
      <vt:lpstr>Right(contralateral)  breast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Discussion:</vt:lpstr>
      <vt:lpstr>PowerPoint Presentation</vt:lpstr>
      <vt:lpstr>PowerPoint Presentation</vt:lpstr>
      <vt:lpstr>Role of imaging:</vt:lpstr>
      <vt:lpstr>Breast MRI:</vt:lpstr>
      <vt:lpstr>References: </vt:lpstr>
      <vt:lpstr>Breast Interventions done in D.Y.Patil medical college</vt:lpstr>
      <vt:lpstr>Extended activities in the department:</vt:lpstr>
      <vt:lpstr>Thank you.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Bilateral and multicentric breast cancer </dc:title>
  <dc:creator>yevvari sameera</dc:creator>
  <cp:lastModifiedBy>radiology</cp:lastModifiedBy>
  <cp:revision>33</cp:revision>
  <dcterms:created xsi:type="dcterms:W3CDTF">2021-02-14T05:14:31Z</dcterms:created>
  <dcterms:modified xsi:type="dcterms:W3CDTF">2021-02-25T06:10:10Z</dcterms:modified>
</cp:coreProperties>
</file>