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73" r:id="rId7"/>
    <p:sldId id="262" r:id="rId8"/>
    <p:sldId id="263" r:id="rId9"/>
    <p:sldId id="264" r:id="rId10"/>
    <p:sldId id="265" r:id="rId11"/>
    <p:sldId id="287" r:id="rId12"/>
    <p:sldId id="267" r:id="rId13"/>
    <p:sldId id="268" r:id="rId14"/>
    <p:sldId id="269" r:id="rId15"/>
    <p:sldId id="270" r:id="rId16"/>
    <p:sldId id="271" r:id="rId17"/>
    <p:sldId id="274" r:id="rId18"/>
    <p:sldId id="272" r:id="rId19"/>
    <p:sldId id="275" r:id="rId20"/>
    <p:sldId id="258" r:id="rId21"/>
    <p:sldId id="289" r:id="rId22"/>
    <p:sldId id="284" r:id="rId23"/>
    <p:sldId id="277" r:id="rId24"/>
    <p:sldId id="283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17" autoAdjust="0"/>
  </p:normalViewPr>
  <p:slideViewPr>
    <p:cSldViewPr>
      <p:cViewPr>
        <p:scale>
          <a:sx n="78" d="100"/>
          <a:sy n="78" d="100"/>
        </p:scale>
        <p:origin x="-840" y="-5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BFAA0-56CD-468F-9AB7-9DB7A65922A2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428E6-C7A5-4074-B2E1-2A7B56D42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BFAA0-56CD-468F-9AB7-9DB7A65922A2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428E6-C7A5-4074-B2E1-2A7B56D42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BFAA0-56CD-468F-9AB7-9DB7A65922A2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428E6-C7A5-4074-B2E1-2A7B56D42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BFAA0-56CD-468F-9AB7-9DB7A65922A2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428E6-C7A5-4074-B2E1-2A7B56D42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BFAA0-56CD-468F-9AB7-9DB7A65922A2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428E6-C7A5-4074-B2E1-2A7B56D42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BFAA0-56CD-468F-9AB7-9DB7A65922A2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428E6-C7A5-4074-B2E1-2A7B56D42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BFAA0-56CD-468F-9AB7-9DB7A65922A2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428E6-C7A5-4074-B2E1-2A7B56D42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BFAA0-56CD-468F-9AB7-9DB7A65922A2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428E6-C7A5-4074-B2E1-2A7B56D42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BFAA0-56CD-468F-9AB7-9DB7A65922A2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428E6-C7A5-4074-B2E1-2A7B56D42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BFAA0-56CD-468F-9AB7-9DB7A65922A2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428E6-C7A5-4074-B2E1-2A7B56D42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BFAA0-56CD-468F-9AB7-9DB7A65922A2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428E6-C7A5-4074-B2E1-2A7B56D42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BFAA0-56CD-468F-9AB7-9DB7A65922A2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428E6-C7A5-4074-B2E1-2A7B56D42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Dr</a:t>
            </a:r>
            <a:r>
              <a:rPr lang="en-US" dirty="0"/>
              <a:t>. Rahul </a:t>
            </a:r>
            <a:r>
              <a:rPr lang="en-US" dirty="0" err="1"/>
              <a:t>Arkar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Faculty </a:t>
            </a:r>
            <a:br>
              <a:rPr lang="en-US" dirty="0"/>
            </a:br>
            <a:r>
              <a:rPr lang="en-US" dirty="0"/>
              <a:t>Interventional Radiology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28" y="4228"/>
            <a:ext cx="1885071" cy="1134545"/>
          </a:xfrm>
          <a:prstGeom prst="rect">
            <a:avLst/>
          </a:prstGeom>
          <a:ln w="381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2.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6</a:t>
            </a:r>
            <a:r>
              <a:rPr lang="en-IN" dirty="0" smtClean="0"/>
              <a:t>5Yrs. / F.</a:t>
            </a:r>
          </a:p>
          <a:p>
            <a:r>
              <a:rPr lang="en-IN" dirty="0" smtClean="0"/>
              <a:t>Massive Haemoptysis.</a:t>
            </a:r>
          </a:p>
          <a:p>
            <a:r>
              <a:rPr lang="en-IN" dirty="0" smtClean="0"/>
              <a:t>P/h/o pulmonary Koch’s.</a:t>
            </a:r>
          </a:p>
          <a:p>
            <a:r>
              <a:rPr lang="en-IN" dirty="0" smtClean="0"/>
              <a:t>HTN on Rx.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28" y="4228"/>
            <a:ext cx="1885071" cy="1134545"/>
          </a:xfrm>
          <a:prstGeom prst="rect">
            <a:avLst/>
          </a:prstGeom>
          <a:ln w="381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842337"/>
            <a:ext cx="9143999" cy="1015663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Rahul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Arkar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Dr.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Sambhaji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Pawal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Department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 Interventional Radiology,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Dr. D. Y. Patil Medical College, Hospital &amp; Research Centre, Pune.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7" t="34626" r="15620" b="12067"/>
          <a:stretch/>
        </p:blipFill>
        <p:spPr bwMode="auto">
          <a:xfrm>
            <a:off x="4665" y="0"/>
            <a:ext cx="3971142" cy="2959609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0" t="35303" r="25340" b="18495"/>
          <a:stretch/>
        </p:blipFill>
        <p:spPr bwMode="auto">
          <a:xfrm>
            <a:off x="4059118" y="1219200"/>
            <a:ext cx="5050670" cy="5562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7" t="36013" r="26648" b="25509"/>
          <a:stretch/>
        </p:blipFill>
        <p:spPr bwMode="auto">
          <a:xfrm>
            <a:off x="16857" y="2438400"/>
            <a:ext cx="3975807" cy="354023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28" y="4228"/>
            <a:ext cx="1885071" cy="1134545"/>
          </a:xfrm>
          <a:prstGeom prst="rect">
            <a:avLst/>
          </a:prstGeom>
          <a:ln w="381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5842337"/>
            <a:ext cx="9143999" cy="1015663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Rahul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Arkar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Dr.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Sambhaji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Pawal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Department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 Interventional Radiology,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Dr. D. Y. Patil Medical College, Hospital &amp; Research Centre, Pune.</a:t>
            </a:r>
          </a:p>
        </p:txBody>
      </p:sp>
    </p:spTree>
    <p:extLst>
      <p:ext uri="{BB962C8B-B14F-4D97-AF65-F5344CB8AC3E}">
        <p14:creationId xmlns:p14="http://schemas.microsoft.com/office/powerpoint/2010/main" val="306143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E62FC7C9-D6AE-4510-A60B-0317C8DBE1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4534757" cy="46482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8E777E71-3EBE-4930-9047-1376121DB3B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447800"/>
            <a:ext cx="4572000" cy="48006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28" y="4228"/>
            <a:ext cx="1885071" cy="1134545"/>
          </a:xfrm>
          <a:prstGeom prst="rect">
            <a:avLst/>
          </a:prstGeom>
          <a:ln w="381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5842337"/>
            <a:ext cx="9143999" cy="1015663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Rahul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Arkar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Dr.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Sambhaji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Pawal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Department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 Interventional Radiology,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Dr. D. Y. Patil Medical College, Hospital &amp; Research Centre, Pune.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9AE04BC8-136B-4062-A189-DEAACF5B4F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572000" cy="489430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Content Placeholder 6">
            <a:extLst>
              <a:ext uri="{FF2B5EF4-FFF2-40B4-BE49-F238E27FC236}">
                <a16:creationId xmlns="" xmlns:a16="http://schemas.microsoft.com/office/drawing/2014/main" id="{BE2B86B5-2241-4625-967C-2A9655FCA68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1371600"/>
            <a:ext cx="4495800" cy="485208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28" y="4228"/>
            <a:ext cx="1885071" cy="1134545"/>
          </a:xfrm>
          <a:prstGeom prst="rect">
            <a:avLst/>
          </a:prstGeom>
          <a:ln w="381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5918537"/>
            <a:ext cx="9143999" cy="1015663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Rahul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Arkar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Dr.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Sambhaji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Pawal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Department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 Interventional Radiology,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Dr. D. Y. Patil Medical College, Hospital &amp; Research Centre, Pune.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3.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smtClean="0"/>
              <a:t>37 Yrs. / M.</a:t>
            </a:r>
          </a:p>
          <a:p>
            <a:pPr algn="just"/>
            <a:r>
              <a:rPr lang="en-US" dirty="0" err="1" smtClean="0"/>
              <a:t>Malena</a:t>
            </a:r>
            <a:r>
              <a:rPr lang="en-US" dirty="0" smtClean="0"/>
              <a:t>.</a:t>
            </a:r>
          </a:p>
          <a:p>
            <a:pPr algn="just"/>
            <a:r>
              <a:rPr lang="en-US" dirty="0" err="1" smtClean="0"/>
              <a:t>Hb</a:t>
            </a:r>
            <a:r>
              <a:rPr lang="en-US" dirty="0" smtClean="0"/>
              <a:t> </a:t>
            </a:r>
          </a:p>
          <a:p>
            <a:pPr algn="just"/>
            <a:endParaRPr lang="en-US" dirty="0" smtClean="0"/>
          </a:p>
          <a:p>
            <a:pPr algn="just"/>
            <a:endParaRPr lang="en-US" dirty="0" smtClean="0"/>
          </a:p>
          <a:p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>
            <a:off x="1494536" y="2895600"/>
            <a:ext cx="242316" cy="444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28" y="4228"/>
            <a:ext cx="1885071" cy="1134545"/>
          </a:xfrm>
          <a:prstGeom prst="rect">
            <a:avLst/>
          </a:prstGeom>
          <a:ln w="381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842337"/>
            <a:ext cx="9143999" cy="1015663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Rahul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Arkar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Dr.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Sambhaji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Pawal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Department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 Interventional Radiology,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Dr. D. Y. Patil Medical College, Hospital &amp; Research Centre, Pune.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adiology\Desktop\SPLENIC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8083" y="2362201"/>
            <a:ext cx="4835917" cy="35052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28" y="4228"/>
            <a:ext cx="1885071" cy="1134545"/>
          </a:xfrm>
          <a:prstGeom prst="rect">
            <a:avLst/>
          </a:prstGeom>
          <a:ln w="381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6" t="27083" r="17764" b="24812"/>
          <a:stretch/>
        </p:blipFill>
        <p:spPr bwMode="auto">
          <a:xfrm>
            <a:off x="0" y="4228"/>
            <a:ext cx="4343400" cy="3483769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867400"/>
            <a:ext cx="9143999" cy="1015663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Rahul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Arkar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Dr.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Sambhaji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Pawal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Department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 Interventional Radiology,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Dr. D. Y. Patil Medical College, Hospital &amp; Research Centre, Pune.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1" y="12700"/>
            <a:ext cx="5067300" cy="34163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Picture 3" descr="C:\Users\radiology\Desktop\samir pseudoaneurysm\SPLEN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481" y="2743200"/>
            <a:ext cx="5836616" cy="33147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28" y="4228"/>
            <a:ext cx="1885071" cy="1134545"/>
          </a:xfrm>
          <a:prstGeom prst="rect">
            <a:avLst/>
          </a:prstGeom>
          <a:ln w="381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5842337"/>
            <a:ext cx="9143999" cy="1015663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Rahul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Arkar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Dr.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Sambhaji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Pawal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Department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 Interventional Radiology,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Dr. D. Y. Patil Medical College, Hospital &amp; Research Centre, Pune.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47" y="30379"/>
            <a:ext cx="4509653" cy="313964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3" descr="C:\Users\radiology\Desktop\samir pseudoaneurysm\SPLENIC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05945"/>
            <a:ext cx="4530134" cy="3200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28" y="4228"/>
            <a:ext cx="1885071" cy="1134545"/>
          </a:xfrm>
          <a:prstGeom prst="rect">
            <a:avLst/>
          </a:prstGeom>
          <a:ln w="381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5918537"/>
            <a:ext cx="9143999" cy="1015663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Rahul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Arkar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Dr.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Sambhaji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Pawal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Department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 Interventional Radiology,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Dr. D. Y. Patil Medical College, Hospital &amp; Research Centre, Pune.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>
          <a:xfrm>
            <a:off x="4297650" y="4832975"/>
            <a:ext cx="548700" cy="3105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en"/>
          </a:p>
        </p:txBody>
      </p:sp>
      <p:pic>
        <p:nvPicPr>
          <p:cNvPr id="6" name="Picture 4" descr="C:\Users\radiology\Desktop\samir pseudoaneurysm\SPLENIC BEFO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4572000" cy="386715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pic>
        <p:nvPicPr>
          <p:cNvPr id="7" name="Picture 5" descr="C:\Users\radiology\Desktop\samir pseudoaneurysm\SPLENIC AF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95400"/>
            <a:ext cx="4572000" cy="381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28" y="4228"/>
            <a:ext cx="1885071" cy="1134545"/>
          </a:xfrm>
          <a:prstGeom prst="rect">
            <a:avLst/>
          </a:prstGeom>
          <a:ln w="381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5842337"/>
            <a:ext cx="9143999" cy="1015663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Rahul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Arkar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Dr.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Sambhaji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Pawal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Department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 Interventional Radiology,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Dr. D. Y. Patil Medical College, Hospital &amp; Research Centre, Pune.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diology\Desktop\P\PHOTO-2021-01-20-18-35-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19077"/>
          <a:stretch/>
        </p:blipFill>
        <p:spPr bwMode="auto">
          <a:xfrm>
            <a:off x="1524000" y="153491"/>
            <a:ext cx="5752168" cy="655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28" y="4228"/>
            <a:ext cx="1885071" cy="1134545"/>
          </a:xfrm>
          <a:prstGeom prst="rect">
            <a:avLst/>
          </a:prstGeom>
          <a:ln w="381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1.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</a:t>
            </a:r>
            <a:r>
              <a:rPr lang="en-US" dirty="0" smtClean="0"/>
              <a:t>6 Yrs. / M.</a:t>
            </a:r>
          </a:p>
          <a:p>
            <a:r>
              <a:rPr lang="en-US" dirty="0" smtClean="0"/>
              <a:t>Right handed.</a:t>
            </a:r>
          </a:p>
          <a:p>
            <a:r>
              <a:rPr lang="en-US" dirty="0" smtClean="0"/>
              <a:t>Principal.</a:t>
            </a:r>
          </a:p>
          <a:p>
            <a:r>
              <a:rPr lang="en-US" dirty="0" smtClean="0"/>
              <a:t>Severe Headache, Vomiting.</a:t>
            </a:r>
          </a:p>
          <a:p>
            <a:r>
              <a:rPr lang="en-US" dirty="0" smtClean="0"/>
              <a:t>HTN on Rx.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28" y="4228"/>
            <a:ext cx="1885071" cy="1134545"/>
          </a:xfrm>
          <a:prstGeom prst="rect">
            <a:avLst/>
          </a:prstGeom>
          <a:ln w="381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842337"/>
            <a:ext cx="9143999" cy="1015663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Rahul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Arkar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Dr.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Sambhaji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Pawal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Department of Interventional Radiology,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Dr. D. Y. Patil Medical College, Hospital &amp; Research Centre, Pune.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4.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85 Yrs. /F.</a:t>
            </a:r>
          </a:p>
          <a:p>
            <a:r>
              <a:rPr lang="en-US" dirty="0" smtClean="0"/>
              <a:t>Right Handed.</a:t>
            </a:r>
          </a:p>
          <a:p>
            <a:r>
              <a:rPr lang="en-US" dirty="0" smtClean="0"/>
              <a:t>K/c/o HTN, DM on Rx.</a:t>
            </a:r>
          </a:p>
          <a:p>
            <a:r>
              <a:rPr lang="en-US" dirty="0" smtClean="0"/>
              <a:t>Recurrent stroke.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28" y="4228"/>
            <a:ext cx="1885071" cy="1134545"/>
          </a:xfrm>
          <a:prstGeom prst="rect">
            <a:avLst/>
          </a:prstGeom>
          <a:ln w="381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842337"/>
            <a:ext cx="9143999" cy="1015663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Rahul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Arkar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Dr.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Sambhaji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Pawal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Department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 Interventional Radiology,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Dr. D. Y. Patil Medical College, Hospital &amp; Research Centre, Pune.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radiology\Desktop\Screen Shot 2021-02-26 at 12.49.19 P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8" t="9975" r="34061" b="6464"/>
          <a:stretch/>
        </p:blipFill>
        <p:spPr bwMode="auto">
          <a:xfrm>
            <a:off x="0" y="1"/>
            <a:ext cx="2975445" cy="419100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radiology\Desktop\Screen Shot 2021-02-26 at 12.49.10 PM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3" t="9630" r="35454" b="7401"/>
          <a:stretch/>
        </p:blipFill>
        <p:spPr bwMode="auto">
          <a:xfrm>
            <a:off x="3067752" y="533400"/>
            <a:ext cx="3001599" cy="464820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adiology\Desktop\P\Screen Shot 2021-02-26 at 9.55.14 AM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0" t="15995" r="42897" b="6980"/>
          <a:stretch/>
        </p:blipFill>
        <p:spPr bwMode="auto">
          <a:xfrm>
            <a:off x="6069351" y="1447800"/>
            <a:ext cx="3074649" cy="541020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28" y="4228"/>
            <a:ext cx="1885071" cy="1134545"/>
          </a:xfrm>
          <a:prstGeom prst="rect">
            <a:avLst/>
          </a:prstGeom>
          <a:ln w="381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5842337"/>
            <a:ext cx="9143999" cy="1015663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Rahul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Arkar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Dr.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Sambhaji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Pawal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Department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 Interventional Radiology,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Dr. D. Y. Patil Medical College, Hospital &amp; Research Centre, Pune.</a:t>
            </a:r>
          </a:p>
        </p:txBody>
      </p:sp>
    </p:spTree>
    <p:extLst>
      <p:ext uri="{BB962C8B-B14F-4D97-AF65-F5344CB8AC3E}">
        <p14:creationId xmlns:p14="http://schemas.microsoft.com/office/powerpoint/2010/main" val="243977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radiology\Desktop\P\Screen Shot 2021-02-26 at 9.58.17 AM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3" t="10313" r="37570" b="6980"/>
          <a:stretch/>
        </p:blipFill>
        <p:spPr bwMode="auto">
          <a:xfrm>
            <a:off x="533400" y="0"/>
            <a:ext cx="4038600" cy="690175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radiology\Desktop\P\Screen Shot 2021-02-26 at 9.59.02 A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3" t="11575" r="34966" b="7401"/>
          <a:stretch/>
        </p:blipFill>
        <p:spPr bwMode="auto">
          <a:xfrm>
            <a:off x="4572000" y="12700"/>
            <a:ext cx="3607479" cy="684530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28" y="4228"/>
            <a:ext cx="1885071" cy="1134545"/>
          </a:xfrm>
          <a:prstGeom prst="rect">
            <a:avLst/>
          </a:prstGeom>
          <a:ln w="381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5918537"/>
            <a:ext cx="9143999" cy="1015663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Rahul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Arkar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Dr.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Sambhaji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Pawal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Department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 Interventional Radiology,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Dr. D. Y. Patil Medical College, Hospital &amp; Research Centre, Pune.</a:t>
            </a:r>
          </a:p>
        </p:txBody>
      </p:sp>
    </p:spTree>
    <p:extLst>
      <p:ext uri="{BB962C8B-B14F-4D97-AF65-F5344CB8AC3E}">
        <p14:creationId xmlns:p14="http://schemas.microsoft.com/office/powerpoint/2010/main" val="247391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radiology\Desktop\P\Screen Shot 2021-02-26 at 9.59.25 A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3" t="9471" r="33427" b="6980"/>
          <a:stretch/>
        </p:blipFill>
        <p:spPr bwMode="auto">
          <a:xfrm>
            <a:off x="326487" y="0"/>
            <a:ext cx="4474113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adiology\Desktop\P\Screen Shot 2021-02-26 at 9.59.46 A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9" t="10312" r="38635" b="7401"/>
          <a:stretch/>
        </p:blipFill>
        <p:spPr bwMode="auto">
          <a:xfrm>
            <a:off x="4876800" y="-25400"/>
            <a:ext cx="3204038" cy="688340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28" y="4228"/>
            <a:ext cx="1885071" cy="1134545"/>
          </a:xfrm>
          <a:prstGeom prst="rect">
            <a:avLst/>
          </a:prstGeom>
          <a:ln w="381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842337"/>
            <a:ext cx="9143999" cy="1015663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Rahul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Arkar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Dr.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Sambhaji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Pawal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Department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 Interventional Radiology,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Dr. D. Y. Patil Medical College, Hospital &amp; Research Centre, Pune.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 descr="C:\Users\radiology\Desktop\Screen Shot 2021-02-26 at 12.50.25 P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4" t="9630" r="35209" b="7401"/>
          <a:stretch/>
        </p:blipFill>
        <p:spPr bwMode="auto">
          <a:xfrm>
            <a:off x="6172904" y="4228"/>
            <a:ext cx="2971095" cy="632037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Users\radiology\Desktop\P\Screen Shot 2021-02-26 at 10.00.07 AM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0" t="8980" r="36268" b="7401"/>
          <a:stretch/>
        </p:blipFill>
        <p:spPr bwMode="auto">
          <a:xfrm>
            <a:off x="0" y="0"/>
            <a:ext cx="3111501" cy="632460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radiology\Desktop\P\Screen Shot 2021-02-26 at 10.00.16 AM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4" t="9260" r="36232" b="7682"/>
          <a:stretch/>
        </p:blipFill>
        <p:spPr bwMode="auto">
          <a:xfrm>
            <a:off x="3200400" y="0"/>
            <a:ext cx="2880262" cy="640080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5842337"/>
            <a:ext cx="9143999" cy="1015663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Rahul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Arkar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Dr.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Sambhaji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Pawal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Department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 Interventional Radiology,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Dr. D. Y. Patil Medical College, Hospital &amp; Research Centre, Pune.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28" y="4228"/>
            <a:ext cx="1885071" cy="1134545"/>
          </a:xfrm>
          <a:prstGeom prst="rect">
            <a:avLst/>
          </a:prstGeom>
          <a:ln w="381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96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matter how brilliant your mind or strategy,</a:t>
            </a:r>
          </a:p>
          <a:p>
            <a:pPr>
              <a:buNone/>
            </a:pPr>
            <a:r>
              <a:rPr lang="en-US" dirty="0" smtClean="0"/>
              <a:t>              if you are playing a solo game,</a:t>
            </a:r>
          </a:p>
          <a:p>
            <a:pPr>
              <a:buNone/>
            </a:pPr>
            <a:r>
              <a:rPr lang="en-US" dirty="0" smtClean="0"/>
              <a:t>                        you will always lose out to a team.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mtClean="0"/>
              <a:t>-Reid Hoffman-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28" y="4228"/>
            <a:ext cx="1885071" cy="1134545"/>
          </a:xfrm>
          <a:prstGeom prst="rect">
            <a:avLst/>
          </a:prstGeom>
          <a:ln w="381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842337"/>
            <a:ext cx="9143999" cy="1015663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Rahul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Arkar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Dr.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Sambhaji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Pawal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Department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 Interventional Radiology,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Dr. D. Y. Patil Medical College, Hospital &amp; Research Centre, Pune.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C:\Users\radiology\Desktop\Untitled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4027" y="1219199"/>
            <a:ext cx="4669973" cy="5029201"/>
          </a:xfrm>
          <a:prstGeom prst="rect">
            <a:avLst/>
          </a:prstGeom>
          <a:ln w="5715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6" descr="C:\Users\radiology\Desktop\Untitled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4343400" cy="4860471"/>
          </a:xfrm>
          <a:prstGeom prst="rect">
            <a:avLst/>
          </a:prstGeom>
          <a:ln w="5715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934200" y="1905000"/>
            <a:ext cx="17526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029200"/>
            <a:ext cx="483393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b="1" u="sng" dirty="0" smtClean="0">
                <a:ea typeface="+mj-ea"/>
                <a:cs typeface="+mj-cs"/>
              </a:rPr>
              <a:t>09/03/2020</a:t>
            </a:r>
            <a:br>
              <a:rPr lang="en-US" sz="4400" b="1" u="sng" dirty="0" smtClean="0">
                <a:ea typeface="+mj-ea"/>
                <a:cs typeface="+mj-cs"/>
              </a:rPr>
            </a:br>
            <a:endParaRPr lang="en-US" sz="4400" dirty="0"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28" y="4228"/>
            <a:ext cx="1885071" cy="1134545"/>
          </a:xfrm>
          <a:prstGeom prst="rect">
            <a:avLst/>
          </a:prstGeom>
          <a:ln w="381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5842337"/>
            <a:ext cx="9143999" cy="1015663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Rahul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Arkar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Dr.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Sambhaji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Pawal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Department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 Interventional Radiology,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Dr. D. Y. Patil Medical College, Hospital &amp; Research Centre, Pune.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RAVI TEJA\Pictures\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560" y="685800"/>
            <a:ext cx="4536440" cy="449580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RAVI TEJA\Pictures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4495800" cy="449580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1000" y="16933"/>
            <a:ext cx="8229600" cy="1490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0" y="5181600"/>
            <a:ext cx="4572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b="1" dirty="0" smtClean="0"/>
              <a:t>10/03/2020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28" y="4228"/>
            <a:ext cx="1885071" cy="1134545"/>
          </a:xfrm>
          <a:prstGeom prst="rect">
            <a:avLst/>
          </a:prstGeom>
          <a:ln w="381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5842337"/>
            <a:ext cx="9143999" cy="1015663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Rahul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Arkar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Dr.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Sambhaji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Pawal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Department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 Interventional Radiology,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Dr. D. Y. Patil Medical College, Hospital &amp; Research Centre, Pune.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4" descr="C:\Users\RAVI TEJA\Pictures\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55673" cy="464820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RAVI TEJA\Pictures\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97653"/>
            <a:ext cx="4495800" cy="466034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57200" y="5029200"/>
            <a:ext cx="373538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b="1" dirty="0" smtClean="0">
                <a:solidFill>
                  <a:prstClr val="black"/>
                </a:solidFill>
                <a:ea typeface="+mj-ea"/>
                <a:cs typeface="+mj-cs"/>
              </a:rPr>
              <a:t>11/03/2020</a:t>
            </a:r>
            <a:br>
              <a:rPr lang="en-US" sz="4400" b="1" dirty="0" smtClean="0">
                <a:solidFill>
                  <a:prstClr val="black"/>
                </a:solidFill>
                <a:ea typeface="+mj-ea"/>
                <a:cs typeface="+mj-cs"/>
              </a:rPr>
            </a:br>
            <a:endParaRPr lang="en-US" sz="4400" dirty="0">
              <a:solidFill>
                <a:prstClr val="black"/>
              </a:solidFill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28" y="4228"/>
            <a:ext cx="1885071" cy="1134545"/>
          </a:xfrm>
          <a:prstGeom prst="rect">
            <a:avLst/>
          </a:prstGeom>
          <a:ln w="381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5918537"/>
            <a:ext cx="9143999" cy="1015663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Rahul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Arkar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Dr.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Sambhaji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Pawal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Department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 Interventional Radiology,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Dr. D. Y. Patil Medical College, Hospital &amp; Research Centre, Pune.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AVI TEJA\Pictures\8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8" t="22804"/>
          <a:stretch/>
        </p:blipFill>
        <p:spPr bwMode="auto">
          <a:xfrm>
            <a:off x="914400" y="-1"/>
            <a:ext cx="7315200" cy="6920519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28" y="4228"/>
            <a:ext cx="1885071" cy="1134545"/>
          </a:xfrm>
          <a:prstGeom prst="rect">
            <a:avLst/>
          </a:prstGeom>
          <a:ln w="381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918537"/>
            <a:ext cx="9143999" cy="1015663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Rahul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Arkar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Dr.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Sambhaji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Pawal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Department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 Interventional Radiology,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Dr. D. Y. Patil Medical College, Hospital &amp; Research Centre, Pune.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74638"/>
            <a:ext cx="5638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> 11/03/2020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6" descr="C:\Users\radiology\Desktop\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5080000"/>
          </a:xfrm>
          <a:prstGeom prst="rect">
            <a:avLst/>
          </a:prstGeom>
          <a:ln w="5715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7" descr="C:\Users\radiology\Desktop\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862667"/>
            <a:ext cx="4495800" cy="4995333"/>
          </a:xfrm>
          <a:prstGeom prst="rect">
            <a:avLst/>
          </a:prstGeom>
          <a:ln w="5715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33400" y="381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28" y="4228"/>
            <a:ext cx="1885071" cy="1134545"/>
          </a:xfrm>
          <a:prstGeom prst="rect">
            <a:avLst/>
          </a:prstGeom>
          <a:ln w="381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5842337"/>
            <a:ext cx="9143999" cy="1015663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Rahul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Arkar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Dr.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Sambhaji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Pawal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Department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 Interventional Radiology,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Dr. D. Y. Patil Medical College, Hospital &amp; Research Centre, Pune.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3" descr="C:\Users\radiology\Desktop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2743200"/>
            <a:ext cx="2971800" cy="3337929"/>
          </a:xfrm>
          <a:prstGeom prst="rect">
            <a:avLst/>
          </a:prstGeom>
          <a:ln w="5715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4" descr="C:\Users\radiology\Desktop\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295400"/>
            <a:ext cx="2971800" cy="3462134"/>
          </a:xfrm>
          <a:prstGeom prst="rect">
            <a:avLst/>
          </a:prstGeom>
          <a:ln w="5715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5" descr="C:\Users\radiology\Desktop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33058" cy="3429000"/>
          </a:xfrm>
          <a:prstGeom prst="rect">
            <a:avLst/>
          </a:prstGeom>
          <a:ln w="5715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5181600"/>
            <a:ext cx="3124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28" y="4228"/>
            <a:ext cx="1885071" cy="1134545"/>
          </a:xfrm>
          <a:prstGeom prst="rect">
            <a:avLst/>
          </a:prstGeom>
          <a:ln w="381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5918537"/>
            <a:ext cx="9143999" cy="1015663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Rahul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Arkar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Dr.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Sambhaji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Pawal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Department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 Interventional Radiology,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Dr. D. Y. Patil Medical College, Hospital &amp; Research Centre, Pune.</a:t>
            </a:r>
          </a:p>
        </p:txBody>
      </p:sp>
      <p:sp>
        <p:nvSpPr>
          <p:cNvPr id="2" name="Rectangle 1"/>
          <p:cNvSpPr/>
          <p:nvPr/>
        </p:nvSpPr>
        <p:spPr>
          <a:xfrm>
            <a:off x="3200400" y="297359"/>
            <a:ext cx="37179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prstClr val="black"/>
                </a:solidFill>
              </a:rPr>
              <a:t>18/03/2020</a:t>
            </a:r>
            <a:endParaRPr lang="en-US" sz="44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28"/>
            <a:ext cx="8229600" cy="73254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>30/07/2020</a:t>
            </a:r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/>
            </a:r>
            <a:b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47800" y="6019800"/>
            <a:ext cx="6553200" cy="880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85800" y="-8467"/>
            <a:ext cx="8229600" cy="1490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Picture 5" descr="C:\Users\radiology\Desktop\10.png"/>
          <p:cNvPicPr>
            <a:picLocks noChangeAspect="1" noChangeArrowheads="1"/>
          </p:cNvPicPr>
          <p:nvPr/>
        </p:nvPicPr>
        <p:blipFill rotWithShape="1">
          <a:blip r:embed="rId2" cstate="print"/>
          <a:srcRect l="71466" t="53605"/>
          <a:stretch/>
        </p:blipFill>
        <p:spPr bwMode="auto">
          <a:xfrm>
            <a:off x="-1" y="685800"/>
            <a:ext cx="4604235" cy="5257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8" name="Picture 4" descr="C:\Users\radiology\Desktop\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685800"/>
            <a:ext cx="4572000" cy="5257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28" y="4228"/>
            <a:ext cx="1885071" cy="1134545"/>
          </a:xfrm>
          <a:prstGeom prst="rect">
            <a:avLst/>
          </a:prstGeom>
          <a:ln w="381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5842337"/>
            <a:ext cx="9143999" cy="1015663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Rahul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Arkar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Dr.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Sambhaji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Pawal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Department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 Interventional Radiology,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Dr. D. Y. Patil Medical College, Hospital &amp; Research Centre, Pune.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849</Words>
  <Application>Microsoft Office PowerPoint</Application>
  <PresentationFormat>On-screen Show (4:3)</PresentationFormat>
  <Paragraphs>104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  Dr. Rahul Arkar Faculty  Interventional Radiology </vt:lpstr>
      <vt:lpstr>Case 1.</vt:lpstr>
      <vt:lpstr>PowerPoint Presentation</vt:lpstr>
      <vt:lpstr>PowerPoint Presentation</vt:lpstr>
      <vt:lpstr>PowerPoint Presentation</vt:lpstr>
      <vt:lpstr>PowerPoint Presentation</vt:lpstr>
      <vt:lpstr>  11/03/2020 </vt:lpstr>
      <vt:lpstr>PowerPoint Presentation</vt:lpstr>
      <vt:lpstr> 30/07/2020 </vt:lpstr>
      <vt:lpstr>Case 2.</vt:lpstr>
      <vt:lpstr>PowerPoint Presentation</vt:lpstr>
      <vt:lpstr>PowerPoint Presentation</vt:lpstr>
      <vt:lpstr>PowerPoint Presentation</vt:lpstr>
      <vt:lpstr>Case 3.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4.</vt:lpstr>
      <vt:lpstr>PowerPoint Presentation</vt:lpstr>
      <vt:lpstr>PowerPoint Presentation</vt:lpstr>
      <vt:lpstr>PowerPoint Presentation</vt:lpstr>
      <vt:lpstr>PowerPoint Presentation</vt:lpstr>
      <vt:lpstr>Teamwork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ideal</dc:creator>
  <cp:lastModifiedBy>radiology</cp:lastModifiedBy>
  <cp:revision>52</cp:revision>
  <dcterms:created xsi:type="dcterms:W3CDTF">2021-02-25T14:43:37Z</dcterms:created>
  <dcterms:modified xsi:type="dcterms:W3CDTF">2021-02-26T07:59:58Z</dcterms:modified>
</cp:coreProperties>
</file>