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72" y="-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35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518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901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2019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0744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794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671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4274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201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83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292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192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993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152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948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677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5990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2473B-204C-4C4D-893A-3A5CBBFC115C}" type="datetimeFigureOut">
              <a:rPr lang="en-IN" smtClean="0"/>
              <a:t>27-04-2021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040EB-B8CB-4DF9-9EBA-82528DCD02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29122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7A32C-ED7C-45E5-8AC5-1B93B97A5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TEF surgery-</a:t>
            </a:r>
            <a:br>
              <a:rPr lang="en-US" dirty="0"/>
            </a:br>
            <a:r>
              <a:rPr lang="en-US" dirty="0"/>
              <a:t>surgical perspectives and our experience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F5DE77-FDF1-4A85-A17C-50685E7EC3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 Adarsh Hegde,</a:t>
            </a:r>
          </a:p>
          <a:p>
            <a:r>
              <a:rPr lang="en-US" dirty="0"/>
              <a:t>Department of pediatric Surgery</a:t>
            </a:r>
          </a:p>
          <a:p>
            <a:r>
              <a:rPr lang="en-US" dirty="0"/>
              <a:t>D Y patil Medical college and research </a:t>
            </a:r>
            <a:r>
              <a:rPr lang="en-US" dirty="0" err="1"/>
              <a:t>centre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876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E1622-9730-4D64-93C8-C6968BF94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methods to optimize outcome-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1EF9-8E98-4606-B416-2AE3110E4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Preoperative stabilization</a:t>
            </a:r>
          </a:p>
          <a:p>
            <a:r>
              <a:rPr lang="en-US" dirty="0"/>
              <a:t>Slow continuous suction of upper pouch</a:t>
            </a:r>
          </a:p>
          <a:p>
            <a:r>
              <a:rPr lang="en-US" dirty="0"/>
              <a:t>Role of cardiac evaluation in TEF patients</a:t>
            </a:r>
          </a:p>
        </p:txBody>
      </p:sp>
    </p:spTree>
    <p:extLst>
      <p:ext uri="{BB962C8B-B14F-4D97-AF65-F5344CB8AC3E}">
        <p14:creationId xmlns:p14="http://schemas.microsoft.com/office/powerpoint/2010/main" val="202550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D8087-DB84-4A83-828C-BBD06CE3E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DCB04-5D2C-46A0-B7DC-4ABAC279E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USG abdomen</a:t>
            </a:r>
          </a:p>
          <a:p>
            <a:r>
              <a:rPr lang="en-US" dirty="0"/>
              <a:t>Preoperative evaluation by Anaesthesia team</a:t>
            </a:r>
          </a:p>
          <a:p>
            <a:r>
              <a:rPr lang="en-US" dirty="0"/>
              <a:t>Shifting protocols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139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C103-8515-4451-9783-6E37A4B80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Surgical considerations-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C95BC-5927-404C-B2C4-B3924D0CC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Intubation</a:t>
            </a:r>
          </a:p>
          <a:p>
            <a:r>
              <a:rPr lang="en-US" dirty="0"/>
              <a:t>Position of endotracheal tube</a:t>
            </a:r>
          </a:p>
          <a:p>
            <a:r>
              <a:rPr lang="en-IN" dirty="0"/>
              <a:t>Patient </a:t>
            </a:r>
            <a:r>
              <a:rPr lang="en-US" dirty="0"/>
              <a:t>position </a:t>
            </a:r>
          </a:p>
          <a:p>
            <a:r>
              <a:rPr lang="en-US" dirty="0"/>
              <a:t>Temperature regulation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11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D8D3-38EF-48B9-8EC8-D31416B1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Surgical approach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1505B-C2AA-4406-BB7C-AFB1A89AE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Extrapleural</a:t>
            </a:r>
            <a:r>
              <a:rPr lang="en-US" dirty="0"/>
              <a:t> approach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Transpleural</a:t>
            </a:r>
            <a:r>
              <a:rPr lang="en-US" dirty="0"/>
              <a:t> approach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607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941DB-7716-49FC-B51A-DECB6E4A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between both approaches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77DC-D49E-4289-8E05-D8A518CD2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Intra-operative convenience</a:t>
            </a:r>
            <a:endParaRPr lang="en-IN" dirty="0"/>
          </a:p>
          <a:p>
            <a:r>
              <a:rPr lang="en-IN" dirty="0"/>
              <a:t>Duration of surgery</a:t>
            </a:r>
          </a:p>
          <a:p>
            <a:r>
              <a:rPr lang="en-IN" dirty="0"/>
              <a:t>Post Operative considerations-</a:t>
            </a:r>
          </a:p>
          <a:p>
            <a:r>
              <a:rPr lang="en-US" dirty="0"/>
              <a:t>Management of leak</a:t>
            </a:r>
          </a:p>
          <a:p>
            <a:r>
              <a:rPr lang="en-US" dirty="0"/>
              <a:t>Risk of consolidation/pneumonia</a:t>
            </a:r>
          </a:p>
          <a:p>
            <a:r>
              <a:rPr lang="en-US" dirty="0"/>
              <a:t>Risk of pneumothorax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45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E9E9-B882-4364-AE99-E3194F31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Vital adjuvants to positive outcome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921A4-60DC-432B-AA44-1584E808F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of postoperative ventilation</a:t>
            </a:r>
          </a:p>
          <a:p>
            <a:r>
              <a:rPr lang="en-US" dirty="0"/>
              <a:t>Thoracic drainage/ICD</a:t>
            </a:r>
          </a:p>
          <a:p>
            <a:r>
              <a:rPr lang="en-US" dirty="0"/>
              <a:t>Post-operative pain management</a:t>
            </a:r>
          </a:p>
          <a:p>
            <a:r>
              <a:rPr lang="en-IN" dirty="0"/>
              <a:t>Timing of enteral feeds</a:t>
            </a:r>
          </a:p>
        </p:txBody>
      </p:sp>
    </p:spTree>
    <p:extLst>
      <p:ext uri="{BB962C8B-B14F-4D97-AF65-F5344CB8AC3E}">
        <p14:creationId xmlns:p14="http://schemas.microsoft.com/office/powerpoint/2010/main" val="54231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3E9E-AD07-410F-BEC6-44CC6731A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4B937-2F08-4AFD-86FB-5E409886B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term follow up-</a:t>
            </a:r>
          </a:p>
          <a:p>
            <a:r>
              <a:rPr lang="en-US" dirty="0"/>
              <a:t>Strictures</a:t>
            </a:r>
          </a:p>
          <a:p>
            <a:r>
              <a:rPr lang="en-US" dirty="0"/>
              <a:t>Dysmotility</a:t>
            </a:r>
          </a:p>
          <a:p>
            <a:r>
              <a:rPr lang="en-US" dirty="0"/>
              <a:t>GER</a:t>
            </a:r>
          </a:p>
          <a:p>
            <a:r>
              <a:rPr lang="en-US" dirty="0"/>
              <a:t>Increased risk of LRTI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993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F9C7-289F-4870-ACC7-AE70A6376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EE461-305A-4457-B660-4669202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Thank you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70721305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53</TotalTime>
  <Words>126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Berlin</vt:lpstr>
      <vt:lpstr>TEF surgery- surgical perspectives and our experience</vt:lpstr>
      <vt:lpstr>Our methods to optimize outcome-</vt:lpstr>
      <vt:lpstr>PowerPoint Presentation</vt:lpstr>
      <vt:lpstr>Surgical considerations-</vt:lpstr>
      <vt:lpstr>Surgical approach</vt:lpstr>
      <vt:lpstr>Comparison between both approaches</vt:lpstr>
      <vt:lpstr>Vital adjuvants to positive outcome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TEF surgery- surgical perpectives and our experience</dc:title>
  <dc:creator>Adarsh</dc:creator>
  <cp:lastModifiedBy>Adarsh Hegde</cp:lastModifiedBy>
  <cp:revision>9</cp:revision>
  <dcterms:created xsi:type="dcterms:W3CDTF">2021-04-27T16:08:40Z</dcterms:created>
  <dcterms:modified xsi:type="dcterms:W3CDTF">2021-04-27T17:23:58Z</dcterms:modified>
</cp:coreProperties>
</file>