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5" r:id="rId8"/>
    <p:sldId id="266" r:id="rId9"/>
    <p:sldId id="274" r:id="rId10"/>
    <p:sldId id="259" r:id="rId11"/>
    <p:sldId id="270" r:id="rId12"/>
    <p:sldId id="272" r:id="rId13"/>
    <p:sldId id="269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85" d="100"/>
          <a:sy n="85" d="100"/>
        </p:scale>
        <p:origin x="384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svg" /><Relationship Id="rId1" Type="http://schemas.openxmlformats.org/officeDocument/2006/relationships/image" Target="../media/image2.png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4" Type="http://schemas.openxmlformats.org/officeDocument/2006/relationships/image" Target="../media/image5.svg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svg" /><Relationship Id="rId1" Type="http://schemas.openxmlformats.org/officeDocument/2006/relationships/image" Target="../media/image9.png" /><Relationship Id="rId6" Type="http://schemas.openxmlformats.org/officeDocument/2006/relationships/image" Target="../media/image14.svg" /><Relationship Id="rId5" Type="http://schemas.openxmlformats.org/officeDocument/2006/relationships/image" Target="../media/image13.png" /><Relationship Id="rId4" Type="http://schemas.openxmlformats.org/officeDocument/2006/relationships/image" Target="../media/image12.svg" 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9.png" /><Relationship Id="rId7" Type="http://schemas.openxmlformats.org/officeDocument/2006/relationships/image" Target="../media/image21.png" /><Relationship Id="rId12" Type="http://schemas.openxmlformats.org/officeDocument/2006/relationships/image" Target="../media/image24.svg" /><Relationship Id="rId2" Type="http://schemas.openxmlformats.org/officeDocument/2006/relationships/image" Target="../media/image18.svg" /><Relationship Id="rId1" Type="http://schemas.openxmlformats.org/officeDocument/2006/relationships/image" Target="../media/image17.png" /><Relationship Id="rId6" Type="http://schemas.openxmlformats.org/officeDocument/2006/relationships/image" Target="../media/image10.svg" /><Relationship Id="rId11" Type="http://schemas.openxmlformats.org/officeDocument/2006/relationships/image" Target="../media/image23.png" /><Relationship Id="rId5" Type="http://schemas.openxmlformats.org/officeDocument/2006/relationships/image" Target="../media/image9.png" /><Relationship Id="rId10" Type="http://schemas.openxmlformats.org/officeDocument/2006/relationships/image" Target="../media/image16.svg" /><Relationship Id="rId4" Type="http://schemas.openxmlformats.org/officeDocument/2006/relationships/image" Target="../media/image20.svg" /><Relationship Id="rId9" Type="http://schemas.openxmlformats.org/officeDocument/2006/relationships/image" Target="../media/image15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svg" /><Relationship Id="rId1" Type="http://schemas.openxmlformats.org/officeDocument/2006/relationships/image" Target="../media/image2.png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4" Type="http://schemas.openxmlformats.org/officeDocument/2006/relationships/image" Target="../media/image5.sv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svg" /><Relationship Id="rId1" Type="http://schemas.openxmlformats.org/officeDocument/2006/relationships/image" Target="../media/image9.png" /><Relationship Id="rId6" Type="http://schemas.openxmlformats.org/officeDocument/2006/relationships/image" Target="../media/image14.svg" /><Relationship Id="rId5" Type="http://schemas.openxmlformats.org/officeDocument/2006/relationships/image" Target="../media/image13.png" /><Relationship Id="rId4" Type="http://schemas.openxmlformats.org/officeDocument/2006/relationships/image" Target="../media/image12.svg" 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9.png" /><Relationship Id="rId7" Type="http://schemas.openxmlformats.org/officeDocument/2006/relationships/image" Target="../media/image21.png" /><Relationship Id="rId12" Type="http://schemas.openxmlformats.org/officeDocument/2006/relationships/image" Target="../media/image24.svg" /><Relationship Id="rId2" Type="http://schemas.openxmlformats.org/officeDocument/2006/relationships/image" Target="../media/image18.svg" /><Relationship Id="rId1" Type="http://schemas.openxmlformats.org/officeDocument/2006/relationships/image" Target="../media/image17.png" /><Relationship Id="rId6" Type="http://schemas.openxmlformats.org/officeDocument/2006/relationships/image" Target="../media/image10.svg" /><Relationship Id="rId11" Type="http://schemas.openxmlformats.org/officeDocument/2006/relationships/image" Target="../media/image23.png" /><Relationship Id="rId5" Type="http://schemas.openxmlformats.org/officeDocument/2006/relationships/image" Target="../media/image9.png" /><Relationship Id="rId10" Type="http://schemas.openxmlformats.org/officeDocument/2006/relationships/image" Target="../media/image16.svg" /><Relationship Id="rId4" Type="http://schemas.openxmlformats.org/officeDocument/2006/relationships/image" Target="../media/image20.svg" /><Relationship Id="rId9" Type="http://schemas.openxmlformats.org/officeDocument/2006/relationships/image" Target="../media/image15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A2E7-1BF8-436B-B80D-2AE06582EA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A4BC8E-81BF-42FA-B291-5C8D088AAF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Debatable.</a:t>
          </a:r>
        </a:p>
      </dgm:t>
    </dgm:pt>
    <dgm:pt modelId="{06E0D08E-726A-4A4F-B005-A3D4ECC71CF3}" type="parTrans" cxnId="{DC221E07-EB2A-4367-9B8B-DB52C2AE2564}">
      <dgm:prSet/>
      <dgm:spPr/>
      <dgm:t>
        <a:bodyPr/>
        <a:lstStyle/>
        <a:p>
          <a:endParaRPr lang="en-US"/>
        </a:p>
      </dgm:t>
    </dgm:pt>
    <dgm:pt modelId="{DAC9B90C-B493-40DE-B2D1-994C271909FE}" type="sibTrans" cxnId="{DC221E07-EB2A-4367-9B8B-DB52C2AE2564}">
      <dgm:prSet/>
      <dgm:spPr/>
      <dgm:t>
        <a:bodyPr/>
        <a:lstStyle/>
        <a:p>
          <a:endParaRPr lang="en-US"/>
        </a:p>
      </dgm:t>
    </dgm:pt>
    <dgm:pt modelId="{7D41C658-ADB5-4FC9-BF7E-816F04F2A1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they be called Cysts per se?</a:t>
          </a:r>
        </a:p>
      </dgm:t>
    </dgm:pt>
    <dgm:pt modelId="{3BF2DF14-9112-4184-88FF-B063253CA8A6}" type="parTrans" cxnId="{42CA72F3-019C-4ADD-B117-741864811B0D}">
      <dgm:prSet/>
      <dgm:spPr/>
      <dgm:t>
        <a:bodyPr/>
        <a:lstStyle/>
        <a:p>
          <a:endParaRPr lang="en-US"/>
        </a:p>
      </dgm:t>
    </dgm:pt>
    <dgm:pt modelId="{17E79036-C73E-4F81-8ECB-CBC8C23BAC1C}" type="sibTrans" cxnId="{42CA72F3-019C-4ADD-B117-741864811B0D}">
      <dgm:prSet/>
      <dgm:spPr/>
      <dgm:t>
        <a:bodyPr/>
        <a:lstStyle/>
        <a:p>
          <a:endParaRPr lang="en-US"/>
        </a:p>
      </dgm:t>
    </dgm:pt>
    <dgm:pt modelId="{9B221315-E4DA-47E1-B463-0064A88325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 Choledochal malformations?</a:t>
          </a:r>
        </a:p>
      </dgm:t>
    </dgm:pt>
    <dgm:pt modelId="{F58D1AC8-77A7-4320-BA2B-F8BABF7FEAB1}" type="parTrans" cxnId="{39CB0F69-B852-4D2C-B8C6-0CFA95D5983C}">
      <dgm:prSet/>
      <dgm:spPr/>
      <dgm:t>
        <a:bodyPr/>
        <a:lstStyle/>
        <a:p>
          <a:endParaRPr lang="en-US"/>
        </a:p>
      </dgm:t>
    </dgm:pt>
    <dgm:pt modelId="{109CA5E9-DF6E-4385-A56C-5E263CD33CC5}" type="sibTrans" cxnId="{39CB0F69-B852-4D2C-B8C6-0CFA95D5983C}">
      <dgm:prSet/>
      <dgm:spPr/>
      <dgm:t>
        <a:bodyPr/>
        <a:lstStyle/>
        <a:p>
          <a:endParaRPr lang="en-US"/>
        </a:p>
      </dgm:t>
    </dgm:pt>
    <dgm:pt modelId="{8392C339-715B-4CA4-9C4D-DBAE0E95C272}" type="pres">
      <dgm:prSet presAssocID="{C2D0A2E7-1BF8-436B-B80D-2AE06582EAC4}" presName="root" presStyleCnt="0">
        <dgm:presLayoutVars>
          <dgm:dir/>
          <dgm:resizeHandles val="exact"/>
        </dgm:presLayoutVars>
      </dgm:prSet>
      <dgm:spPr/>
    </dgm:pt>
    <dgm:pt modelId="{07C7D7D1-A046-4F3F-A2A0-C34EFC68EBFF}" type="pres">
      <dgm:prSet presAssocID="{39A4BC8E-81BF-42FA-B291-5C8D088AAF45}" presName="compNode" presStyleCnt="0"/>
      <dgm:spPr/>
    </dgm:pt>
    <dgm:pt modelId="{299006B4-DC3A-4AF8-883B-E9E235753673}" type="pres">
      <dgm:prSet presAssocID="{39A4BC8E-81BF-42FA-B291-5C8D088AAF45}" presName="bgRect" presStyleLbl="bgShp" presStyleIdx="0" presStyleCnt="3"/>
      <dgm:spPr/>
    </dgm:pt>
    <dgm:pt modelId="{237E0E16-2E60-417F-A8C1-351B679A3C73}" type="pres">
      <dgm:prSet presAssocID="{39A4BC8E-81BF-42FA-B291-5C8D088AAF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ACB17F61-B9FF-486A-B0D7-83BEB720CF33}" type="pres">
      <dgm:prSet presAssocID="{39A4BC8E-81BF-42FA-B291-5C8D088AAF45}" presName="spaceRect" presStyleCnt="0"/>
      <dgm:spPr/>
    </dgm:pt>
    <dgm:pt modelId="{241E366A-41F1-4DD6-B14F-AEDADE1AF2D9}" type="pres">
      <dgm:prSet presAssocID="{39A4BC8E-81BF-42FA-B291-5C8D088AAF45}" presName="parTx" presStyleLbl="revTx" presStyleIdx="0" presStyleCnt="3">
        <dgm:presLayoutVars>
          <dgm:chMax val="0"/>
          <dgm:chPref val="0"/>
        </dgm:presLayoutVars>
      </dgm:prSet>
      <dgm:spPr/>
    </dgm:pt>
    <dgm:pt modelId="{EFFD417A-5874-4D46-8E4C-4DF85B10D4FA}" type="pres">
      <dgm:prSet presAssocID="{DAC9B90C-B493-40DE-B2D1-994C271909FE}" presName="sibTrans" presStyleCnt="0"/>
      <dgm:spPr/>
    </dgm:pt>
    <dgm:pt modelId="{8AE95935-194A-4EFC-84B1-946B7BEA47A5}" type="pres">
      <dgm:prSet presAssocID="{7D41C658-ADB5-4FC9-BF7E-816F04F2A152}" presName="compNode" presStyleCnt="0"/>
      <dgm:spPr/>
    </dgm:pt>
    <dgm:pt modelId="{5EB02F81-B7CE-47B2-9CCA-354264342B15}" type="pres">
      <dgm:prSet presAssocID="{7D41C658-ADB5-4FC9-BF7E-816F04F2A152}" presName="bgRect" presStyleLbl="bgShp" presStyleIdx="1" presStyleCnt="3"/>
      <dgm:spPr/>
    </dgm:pt>
    <dgm:pt modelId="{E883A22F-7DAB-483A-9E5E-6CC44D8280B1}" type="pres">
      <dgm:prSet presAssocID="{7D41C658-ADB5-4FC9-BF7E-816F04F2A1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9445237F-4E97-4F8D-969D-CE12399263E3}" type="pres">
      <dgm:prSet presAssocID="{7D41C658-ADB5-4FC9-BF7E-816F04F2A152}" presName="spaceRect" presStyleCnt="0"/>
      <dgm:spPr/>
    </dgm:pt>
    <dgm:pt modelId="{D0D02A39-5A34-4E6C-8136-94274EFDD9DD}" type="pres">
      <dgm:prSet presAssocID="{7D41C658-ADB5-4FC9-BF7E-816F04F2A152}" presName="parTx" presStyleLbl="revTx" presStyleIdx="1" presStyleCnt="3">
        <dgm:presLayoutVars>
          <dgm:chMax val="0"/>
          <dgm:chPref val="0"/>
        </dgm:presLayoutVars>
      </dgm:prSet>
      <dgm:spPr/>
    </dgm:pt>
    <dgm:pt modelId="{0695C0DD-4401-423D-B121-CFFDD33D03E3}" type="pres">
      <dgm:prSet presAssocID="{17E79036-C73E-4F81-8ECB-CBC8C23BAC1C}" presName="sibTrans" presStyleCnt="0"/>
      <dgm:spPr/>
    </dgm:pt>
    <dgm:pt modelId="{0571F273-1780-41DA-8F27-04EEB875D9AD}" type="pres">
      <dgm:prSet presAssocID="{9B221315-E4DA-47E1-B463-0064A883253B}" presName="compNode" presStyleCnt="0"/>
      <dgm:spPr/>
    </dgm:pt>
    <dgm:pt modelId="{5DC059FA-E7C2-4A49-8001-894C3C11CA0E}" type="pres">
      <dgm:prSet presAssocID="{9B221315-E4DA-47E1-B463-0064A883253B}" presName="bgRect" presStyleLbl="bgShp" presStyleIdx="2" presStyleCnt="3"/>
      <dgm:spPr/>
    </dgm:pt>
    <dgm:pt modelId="{FB19C363-FD8E-471F-B20A-2AECA4C10071}" type="pres">
      <dgm:prSet presAssocID="{9B221315-E4DA-47E1-B463-0064A88325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with solid fill"/>
        </a:ext>
      </dgm:extLst>
    </dgm:pt>
    <dgm:pt modelId="{06544D8C-249E-4F44-B838-4CD5C125F3F8}" type="pres">
      <dgm:prSet presAssocID="{9B221315-E4DA-47E1-B463-0064A883253B}" presName="spaceRect" presStyleCnt="0"/>
      <dgm:spPr/>
    </dgm:pt>
    <dgm:pt modelId="{6BE04A67-74FA-45EE-BDC0-B8C6EA37AB7D}" type="pres">
      <dgm:prSet presAssocID="{9B221315-E4DA-47E1-B463-0064A88325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221E07-EB2A-4367-9B8B-DB52C2AE2564}" srcId="{C2D0A2E7-1BF8-436B-B80D-2AE06582EAC4}" destId="{39A4BC8E-81BF-42FA-B291-5C8D088AAF45}" srcOrd="0" destOrd="0" parTransId="{06E0D08E-726A-4A4F-B005-A3D4ECC71CF3}" sibTransId="{DAC9B90C-B493-40DE-B2D1-994C271909FE}"/>
    <dgm:cxn modelId="{39CB0F69-B852-4D2C-B8C6-0CFA95D5983C}" srcId="{C2D0A2E7-1BF8-436B-B80D-2AE06582EAC4}" destId="{9B221315-E4DA-47E1-B463-0064A883253B}" srcOrd="2" destOrd="0" parTransId="{F58D1AC8-77A7-4320-BA2B-F8BABF7FEAB1}" sibTransId="{109CA5E9-DF6E-4385-A56C-5E263CD33CC5}"/>
    <dgm:cxn modelId="{99DC4B99-743D-4040-A85B-B23CC75205A1}" type="presOf" srcId="{39A4BC8E-81BF-42FA-B291-5C8D088AAF45}" destId="{241E366A-41F1-4DD6-B14F-AEDADE1AF2D9}" srcOrd="0" destOrd="0" presId="urn:microsoft.com/office/officeart/2018/2/layout/IconVerticalSolidList"/>
    <dgm:cxn modelId="{1FF6FBC9-F459-4663-B69A-A16EB67396BA}" type="presOf" srcId="{C2D0A2E7-1BF8-436B-B80D-2AE06582EAC4}" destId="{8392C339-715B-4CA4-9C4D-DBAE0E95C272}" srcOrd="0" destOrd="0" presId="urn:microsoft.com/office/officeart/2018/2/layout/IconVerticalSolidList"/>
    <dgm:cxn modelId="{62CCAFD2-37B3-4217-82C1-CBF2074ECF85}" type="presOf" srcId="{7D41C658-ADB5-4FC9-BF7E-816F04F2A152}" destId="{D0D02A39-5A34-4E6C-8136-94274EFDD9DD}" srcOrd="0" destOrd="0" presId="urn:microsoft.com/office/officeart/2018/2/layout/IconVerticalSolidList"/>
    <dgm:cxn modelId="{F64285ED-D61F-4C43-AC76-2F3826AE1371}" type="presOf" srcId="{9B221315-E4DA-47E1-B463-0064A883253B}" destId="{6BE04A67-74FA-45EE-BDC0-B8C6EA37AB7D}" srcOrd="0" destOrd="0" presId="urn:microsoft.com/office/officeart/2018/2/layout/IconVerticalSolidList"/>
    <dgm:cxn modelId="{42CA72F3-019C-4ADD-B117-741864811B0D}" srcId="{C2D0A2E7-1BF8-436B-B80D-2AE06582EAC4}" destId="{7D41C658-ADB5-4FC9-BF7E-816F04F2A152}" srcOrd="1" destOrd="0" parTransId="{3BF2DF14-9112-4184-88FF-B063253CA8A6}" sibTransId="{17E79036-C73E-4F81-8ECB-CBC8C23BAC1C}"/>
    <dgm:cxn modelId="{026066DB-DB55-4A66-80D7-850EC0EFB0D6}" type="presParOf" srcId="{8392C339-715B-4CA4-9C4D-DBAE0E95C272}" destId="{07C7D7D1-A046-4F3F-A2A0-C34EFC68EBFF}" srcOrd="0" destOrd="0" presId="urn:microsoft.com/office/officeart/2018/2/layout/IconVerticalSolidList"/>
    <dgm:cxn modelId="{A84344F6-4023-4DE6-A14C-E30E6AF1CEBD}" type="presParOf" srcId="{07C7D7D1-A046-4F3F-A2A0-C34EFC68EBFF}" destId="{299006B4-DC3A-4AF8-883B-E9E235753673}" srcOrd="0" destOrd="0" presId="urn:microsoft.com/office/officeart/2018/2/layout/IconVerticalSolidList"/>
    <dgm:cxn modelId="{06C32712-D814-40B2-B66B-3E3004710897}" type="presParOf" srcId="{07C7D7D1-A046-4F3F-A2A0-C34EFC68EBFF}" destId="{237E0E16-2E60-417F-A8C1-351B679A3C73}" srcOrd="1" destOrd="0" presId="urn:microsoft.com/office/officeart/2018/2/layout/IconVerticalSolidList"/>
    <dgm:cxn modelId="{459F5A64-530A-42B4-940D-5F0AD93541D0}" type="presParOf" srcId="{07C7D7D1-A046-4F3F-A2A0-C34EFC68EBFF}" destId="{ACB17F61-B9FF-486A-B0D7-83BEB720CF33}" srcOrd="2" destOrd="0" presId="urn:microsoft.com/office/officeart/2018/2/layout/IconVerticalSolidList"/>
    <dgm:cxn modelId="{4149EA6F-C841-42EA-AA46-F9ECD4E9239A}" type="presParOf" srcId="{07C7D7D1-A046-4F3F-A2A0-C34EFC68EBFF}" destId="{241E366A-41F1-4DD6-B14F-AEDADE1AF2D9}" srcOrd="3" destOrd="0" presId="urn:microsoft.com/office/officeart/2018/2/layout/IconVerticalSolidList"/>
    <dgm:cxn modelId="{7DC79446-D6F9-4A7F-B0C7-64D3CD17BF1E}" type="presParOf" srcId="{8392C339-715B-4CA4-9C4D-DBAE0E95C272}" destId="{EFFD417A-5874-4D46-8E4C-4DF85B10D4FA}" srcOrd="1" destOrd="0" presId="urn:microsoft.com/office/officeart/2018/2/layout/IconVerticalSolidList"/>
    <dgm:cxn modelId="{5109B24A-854D-48FB-882D-A4D05547CBE6}" type="presParOf" srcId="{8392C339-715B-4CA4-9C4D-DBAE0E95C272}" destId="{8AE95935-194A-4EFC-84B1-946B7BEA47A5}" srcOrd="2" destOrd="0" presId="urn:microsoft.com/office/officeart/2018/2/layout/IconVerticalSolidList"/>
    <dgm:cxn modelId="{5343509E-71F2-47BE-BDC0-DAC55B08F681}" type="presParOf" srcId="{8AE95935-194A-4EFC-84B1-946B7BEA47A5}" destId="{5EB02F81-B7CE-47B2-9CCA-354264342B15}" srcOrd="0" destOrd="0" presId="urn:microsoft.com/office/officeart/2018/2/layout/IconVerticalSolidList"/>
    <dgm:cxn modelId="{2A2F16B5-8C71-4748-B876-F2564BCB8C8D}" type="presParOf" srcId="{8AE95935-194A-4EFC-84B1-946B7BEA47A5}" destId="{E883A22F-7DAB-483A-9E5E-6CC44D8280B1}" srcOrd="1" destOrd="0" presId="urn:microsoft.com/office/officeart/2018/2/layout/IconVerticalSolidList"/>
    <dgm:cxn modelId="{91564EBE-60E9-4954-8CA5-C70CA30B9CDC}" type="presParOf" srcId="{8AE95935-194A-4EFC-84B1-946B7BEA47A5}" destId="{9445237F-4E97-4F8D-969D-CE12399263E3}" srcOrd="2" destOrd="0" presId="urn:microsoft.com/office/officeart/2018/2/layout/IconVerticalSolidList"/>
    <dgm:cxn modelId="{9707B7DE-9593-4CFD-B74B-5E9F49702F1A}" type="presParOf" srcId="{8AE95935-194A-4EFC-84B1-946B7BEA47A5}" destId="{D0D02A39-5A34-4E6C-8136-94274EFDD9DD}" srcOrd="3" destOrd="0" presId="urn:microsoft.com/office/officeart/2018/2/layout/IconVerticalSolidList"/>
    <dgm:cxn modelId="{C9DCA07A-9AE0-4123-B8F4-01429AB5D037}" type="presParOf" srcId="{8392C339-715B-4CA4-9C4D-DBAE0E95C272}" destId="{0695C0DD-4401-423D-B121-CFFDD33D03E3}" srcOrd="3" destOrd="0" presId="urn:microsoft.com/office/officeart/2018/2/layout/IconVerticalSolidList"/>
    <dgm:cxn modelId="{EC311676-60FE-474B-A3EE-32A26B25963B}" type="presParOf" srcId="{8392C339-715B-4CA4-9C4D-DBAE0E95C272}" destId="{0571F273-1780-41DA-8F27-04EEB875D9AD}" srcOrd="4" destOrd="0" presId="urn:microsoft.com/office/officeart/2018/2/layout/IconVerticalSolidList"/>
    <dgm:cxn modelId="{CC1A2043-FF91-4441-BCF6-350DB5181941}" type="presParOf" srcId="{0571F273-1780-41DA-8F27-04EEB875D9AD}" destId="{5DC059FA-E7C2-4A49-8001-894C3C11CA0E}" srcOrd="0" destOrd="0" presId="urn:microsoft.com/office/officeart/2018/2/layout/IconVerticalSolidList"/>
    <dgm:cxn modelId="{B1F6A3E2-2886-4F90-9954-EDE194993916}" type="presParOf" srcId="{0571F273-1780-41DA-8F27-04EEB875D9AD}" destId="{FB19C363-FD8E-471F-B20A-2AECA4C10071}" srcOrd="1" destOrd="0" presId="urn:microsoft.com/office/officeart/2018/2/layout/IconVerticalSolidList"/>
    <dgm:cxn modelId="{EAC26A32-DA0C-48D9-A01E-2143D57F2F8C}" type="presParOf" srcId="{0571F273-1780-41DA-8F27-04EEB875D9AD}" destId="{06544D8C-249E-4F44-B838-4CD5C125F3F8}" srcOrd="2" destOrd="0" presId="urn:microsoft.com/office/officeart/2018/2/layout/IconVerticalSolidList"/>
    <dgm:cxn modelId="{FF16F252-1347-4674-9202-4E7B21BE52AA}" type="presParOf" srcId="{0571F273-1780-41DA-8F27-04EEB875D9AD}" destId="{6BE04A67-74FA-45EE-BDC0-B8C6EA37AB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D3CC6-302D-4028-AA6F-7FB3F28DD0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023544-66F0-4F92-A55B-1870303D878D}">
      <dgm:prSet/>
      <dgm:spPr/>
      <dgm:t>
        <a:bodyPr/>
        <a:lstStyle/>
        <a:p>
          <a:r>
            <a:rPr lang="en-US"/>
            <a:t>Biliary calculi</a:t>
          </a:r>
        </a:p>
      </dgm:t>
    </dgm:pt>
    <dgm:pt modelId="{AF1B7ECE-E248-4FC2-BDB1-66001C8C5828}" type="parTrans" cxnId="{13C77353-A4EE-44E9-B009-8FB889A78B51}">
      <dgm:prSet/>
      <dgm:spPr/>
      <dgm:t>
        <a:bodyPr/>
        <a:lstStyle/>
        <a:p>
          <a:endParaRPr lang="en-US"/>
        </a:p>
      </dgm:t>
    </dgm:pt>
    <dgm:pt modelId="{62F6ABD7-15C2-4E60-A72C-EE9B560671F7}" type="sibTrans" cxnId="{13C77353-A4EE-44E9-B009-8FB889A78B51}">
      <dgm:prSet/>
      <dgm:spPr/>
      <dgm:t>
        <a:bodyPr/>
        <a:lstStyle/>
        <a:p>
          <a:endParaRPr lang="en-US"/>
        </a:p>
      </dgm:t>
    </dgm:pt>
    <dgm:pt modelId="{714256AD-6FD1-4AE3-ABE5-3EBEE1C55BEE}">
      <dgm:prSet/>
      <dgm:spPr/>
      <dgm:t>
        <a:bodyPr/>
        <a:lstStyle/>
        <a:p>
          <a:r>
            <a:rPr lang="en-US"/>
            <a:t>CBD dilatation</a:t>
          </a:r>
        </a:p>
      </dgm:t>
    </dgm:pt>
    <dgm:pt modelId="{6B4D4CAE-F9A8-48EF-AE83-A7E8DA1E1E0F}" type="parTrans" cxnId="{F2130DB2-5171-4FA1-8083-B1D6BB26F0B8}">
      <dgm:prSet/>
      <dgm:spPr/>
      <dgm:t>
        <a:bodyPr/>
        <a:lstStyle/>
        <a:p>
          <a:endParaRPr lang="en-US"/>
        </a:p>
      </dgm:t>
    </dgm:pt>
    <dgm:pt modelId="{3D1253EE-4BCA-4767-BBF6-E82512443E2B}" type="sibTrans" cxnId="{F2130DB2-5171-4FA1-8083-B1D6BB26F0B8}">
      <dgm:prSet/>
      <dgm:spPr/>
      <dgm:t>
        <a:bodyPr/>
        <a:lstStyle/>
        <a:p>
          <a:endParaRPr lang="en-US"/>
        </a:p>
      </dgm:t>
    </dgm:pt>
    <dgm:pt modelId="{75BA6EF9-9362-4872-A601-7FA4AC2DD533}">
      <dgm:prSet/>
      <dgm:spPr/>
      <dgm:t>
        <a:bodyPr/>
        <a:lstStyle/>
        <a:p>
          <a:r>
            <a:rPr lang="en-US"/>
            <a:t>Pancreatic cysts</a:t>
          </a:r>
        </a:p>
      </dgm:t>
    </dgm:pt>
    <dgm:pt modelId="{53379C40-7555-4E8B-A264-CD4BAE72E9E7}" type="parTrans" cxnId="{337538FC-C960-4A18-AEA6-0CF16D482D02}">
      <dgm:prSet/>
      <dgm:spPr/>
      <dgm:t>
        <a:bodyPr/>
        <a:lstStyle/>
        <a:p>
          <a:endParaRPr lang="en-US"/>
        </a:p>
      </dgm:t>
    </dgm:pt>
    <dgm:pt modelId="{BBF770A0-C637-42A9-BDA6-4E59F8765D40}" type="sibTrans" cxnId="{337538FC-C960-4A18-AEA6-0CF16D482D02}">
      <dgm:prSet/>
      <dgm:spPr/>
      <dgm:t>
        <a:bodyPr/>
        <a:lstStyle/>
        <a:p>
          <a:endParaRPr lang="en-US"/>
        </a:p>
      </dgm:t>
    </dgm:pt>
    <dgm:pt modelId="{6EBBA720-8630-475C-8F85-465255D0D6F9}">
      <dgm:prSet/>
      <dgm:spPr/>
      <dgm:t>
        <a:bodyPr/>
        <a:lstStyle/>
        <a:p>
          <a:r>
            <a:rPr lang="en-US"/>
            <a:t>Anomalous Pancreato-biliary dysjunction APBDJ</a:t>
          </a:r>
        </a:p>
      </dgm:t>
    </dgm:pt>
    <dgm:pt modelId="{64E88971-5863-4746-9A34-F3C5357D6582}" type="parTrans" cxnId="{1FCB6143-3F92-485E-9E25-65E3EEE6596D}">
      <dgm:prSet/>
      <dgm:spPr/>
      <dgm:t>
        <a:bodyPr/>
        <a:lstStyle/>
        <a:p>
          <a:endParaRPr lang="en-US"/>
        </a:p>
      </dgm:t>
    </dgm:pt>
    <dgm:pt modelId="{F4926CF1-FF16-4B86-8409-F74F99EF0D67}" type="sibTrans" cxnId="{1FCB6143-3F92-485E-9E25-65E3EEE6596D}">
      <dgm:prSet/>
      <dgm:spPr/>
      <dgm:t>
        <a:bodyPr/>
        <a:lstStyle/>
        <a:p>
          <a:endParaRPr lang="en-US"/>
        </a:p>
      </dgm:t>
    </dgm:pt>
    <dgm:pt modelId="{CBBCE76C-36E0-436E-B5DA-75E60940DADD}">
      <dgm:prSet/>
      <dgm:spPr/>
      <dgm:t>
        <a:bodyPr/>
        <a:lstStyle/>
        <a:p>
          <a:r>
            <a:rPr lang="en-US"/>
            <a:t>Pseudo-cysts and other intra abdominal cystic lesions.</a:t>
          </a:r>
        </a:p>
      </dgm:t>
    </dgm:pt>
    <dgm:pt modelId="{D1FB058F-09FE-4CFD-8B40-16294B6C7DA3}" type="parTrans" cxnId="{BADE071B-40C6-4F85-882D-1B21474FEB60}">
      <dgm:prSet/>
      <dgm:spPr/>
      <dgm:t>
        <a:bodyPr/>
        <a:lstStyle/>
        <a:p>
          <a:endParaRPr lang="en-US"/>
        </a:p>
      </dgm:t>
    </dgm:pt>
    <dgm:pt modelId="{C5F26DA3-5600-4C3B-9988-B82269FB2DD0}" type="sibTrans" cxnId="{BADE071B-40C6-4F85-882D-1B21474FEB60}">
      <dgm:prSet/>
      <dgm:spPr/>
      <dgm:t>
        <a:bodyPr/>
        <a:lstStyle/>
        <a:p>
          <a:endParaRPr lang="en-US"/>
        </a:p>
      </dgm:t>
    </dgm:pt>
    <dgm:pt modelId="{F13F81ED-96FF-47A7-8ABE-95CA625921A6}" type="pres">
      <dgm:prSet presAssocID="{9ECD3CC6-302D-4028-AA6F-7FB3F28DD08F}" presName="linear" presStyleCnt="0">
        <dgm:presLayoutVars>
          <dgm:animLvl val="lvl"/>
          <dgm:resizeHandles val="exact"/>
        </dgm:presLayoutVars>
      </dgm:prSet>
      <dgm:spPr/>
    </dgm:pt>
    <dgm:pt modelId="{8111A185-C083-4227-B136-B3295F971A04}" type="pres">
      <dgm:prSet presAssocID="{6C023544-66F0-4F92-A55B-1870303D87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DC6755-7044-4723-9E2C-738A1E5D777B}" type="pres">
      <dgm:prSet presAssocID="{62F6ABD7-15C2-4E60-A72C-EE9B560671F7}" presName="spacer" presStyleCnt="0"/>
      <dgm:spPr/>
    </dgm:pt>
    <dgm:pt modelId="{B786F6B2-9847-4705-8A01-971F4AD89780}" type="pres">
      <dgm:prSet presAssocID="{714256AD-6FD1-4AE3-ABE5-3EBEE1C55B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999922-21F4-4538-98DF-107630B233EA}" type="pres">
      <dgm:prSet presAssocID="{3D1253EE-4BCA-4767-BBF6-E82512443E2B}" presName="spacer" presStyleCnt="0"/>
      <dgm:spPr/>
    </dgm:pt>
    <dgm:pt modelId="{5ADDC2A9-08BF-42E1-AA1E-8F207DF2DC05}" type="pres">
      <dgm:prSet presAssocID="{75BA6EF9-9362-4872-A601-7FA4AC2DD5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71B3CF-DFAD-4A81-A6E0-F2B4C3092BD0}" type="pres">
      <dgm:prSet presAssocID="{BBF770A0-C637-42A9-BDA6-4E59F8765D40}" presName="spacer" presStyleCnt="0"/>
      <dgm:spPr/>
    </dgm:pt>
    <dgm:pt modelId="{6BF90F2C-F446-442D-BCDB-5A1FCFF87CA3}" type="pres">
      <dgm:prSet presAssocID="{6EBBA720-8630-475C-8F85-465255D0D6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E360D9-487C-4C29-9C1B-8174A559D37E}" type="pres">
      <dgm:prSet presAssocID="{F4926CF1-FF16-4B86-8409-F74F99EF0D67}" presName="spacer" presStyleCnt="0"/>
      <dgm:spPr/>
    </dgm:pt>
    <dgm:pt modelId="{D8F6F9BA-1939-40BF-A543-B5331E4D828C}" type="pres">
      <dgm:prSet presAssocID="{CBBCE76C-36E0-436E-B5DA-75E60940DA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DE071B-40C6-4F85-882D-1B21474FEB60}" srcId="{9ECD3CC6-302D-4028-AA6F-7FB3F28DD08F}" destId="{CBBCE76C-36E0-436E-B5DA-75E60940DADD}" srcOrd="4" destOrd="0" parTransId="{D1FB058F-09FE-4CFD-8B40-16294B6C7DA3}" sibTransId="{C5F26DA3-5600-4C3B-9988-B82269FB2DD0}"/>
    <dgm:cxn modelId="{7C05F15F-9467-421B-848D-1027DFA62812}" type="presOf" srcId="{75BA6EF9-9362-4872-A601-7FA4AC2DD533}" destId="{5ADDC2A9-08BF-42E1-AA1E-8F207DF2DC05}" srcOrd="0" destOrd="0" presId="urn:microsoft.com/office/officeart/2005/8/layout/vList2"/>
    <dgm:cxn modelId="{1FCB6143-3F92-485E-9E25-65E3EEE6596D}" srcId="{9ECD3CC6-302D-4028-AA6F-7FB3F28DD08F}" destId="{6EBBA720-8630-475C-8F85-465255D0D6F9}" srcOrd="3" destOrd="0" parTransId="{64E88971-5863-4746-9A34-F3C5357D6582}" sibTransId="{F4926CF1-FF16-4B86-8409-F74F99EF0D67}"/>
    <dgm:cxn modelId="{140F8C4A-9015-4B05-9806-8AD3E92B227C}" type="presOf" srcId="{714256AD-6FD1-4AE3-ABE5-3EBEE1C55BEE}" destId="{B786F6B2-9847-4705-8A01-971F4AD89780}" srcOrd="0" destOrd="0" presId="urn:microsoft.com/office/officeart/2005/8/layout/vList2"/>
    <dgm:cxn modelId="{13C77353-A4EE-44E9-B009-8FB889A78B51}" srcId="{9ECD3CC6-302D-4028-AA6F-7FB3F28DD08F}" destId="{6C023544-66F0-4F92-A55B-1870303D878D}" srcOrd="0" destOrd="0" parTransId="{AF1B7ECE-E248-4FC2-BDB1-66001C8C5828}" sibTransId="{62F6ABD7-15C2-4E60-A72C-EE9B560671F7}"/>
    <dgm:cxn modelId="{7F160B95-CD51-49DE-A74E-44EA70259652}" type="presOf" srcId="{6C023544-66F0-4F92-A55B-1870303D878D}" destId="{8111A185-C083-4227-B136-B3295F971A04}" srcOrd="0" destOrd="0" presId="urn:microsoft.com/office/officeart/2005/8/layout/vList2"/>
    <dgm:cxn modelId="{F2130DB2-5171-4FA1-8083-B1D6BB26F0B8}" srcId="{9ECD3CC6-302D-4028-AA6F-7FB3F28DD08F}" destId="{714256AD-6FD1-4AE3-ABE5-3EBEE1C55BEE}" srcOrd="1" destOrd="0" parTransId="{6B4D4CAE-F9A8-48EF-AE83-A7E8DA1E1E0F}" sibTransId="{3D1253EE-4BCA-4767-BBF6-E82512443E2B}"/>
    <dgm:cxn modelId="{2FF85FD3-38ED-40E9-89BB-F235B2F82478}" type="presOf" srcId="{6EBBA720-8630-475C-8F85-465255D0D6F9}" destId="{6BF90F2C-F446-442D-BCDB-5A1FCFF87CA3}" srcOrd="0" destOrd="0" presId="urn:microsoft.com/office/officeart/2005/8/layout/vList2"/>
    <dgm:cxn modelId="{6438AADC-A2DA-4634-98BF-F143683C5ADB}" type="presOf" srcId="{9ECD3CC6-302D-4028-AA6F-7FB3F28DD08F}" destId="{F13F81ED-96FF-47A7-8ABE-95CA625921A6}" srcOrd="0" destOrd="0" presId="urn:microsoft.com/office/officeart/2005/8/layout/vList2"/>
    <dgm:cxn modelId="{61DCA1E6-D2BC-47C9-B868-8C178B190584}" type="presOf" srcId="{CBBCE76C-36E0-436E-B5DA-75E60940DADD}" destId="{D8F6F9BA-1939-40BF-A543-B5331E4D828C}" srcOrd="0" destOrd="0" presId="urn:microsoft.com/office/officeart/2005/8/layout/vList2"/>
    <dgm:cxn modelId="{337538FC-C960-4A18-AEA6-0CF16D482D02}" srcId="{9ECD3CC6-302D-4028-AA6F-7FB3F28DD08F}" destId="{75BA6EF9-9362-4872-A601-7FA4AC2DD533}" srcOrd="2" destOrd="0" parTransId="{53379C40-7555-4E8B-A264-CD4BAE72E9E7}" sibTransId="{BBF770A0-C637-42A9-BDA6-4E59F8765D40}"/>
    <dgm:cxn modelId="{0BACCC8A-6404-43C0-BB74-41D31C6AB0B7}" type="presParOf" srcId="{F13F81ED-96FF-47A7-8ABE-95CA625921A6}" destId="{8111A185-C083-4227-B136-B3295F971A04}" srcOrd="0" destOrd="0" presId="urn:microsoft.com/office/officeart/2005/8/layout/vList2"/>
    <dgm:cxn modelId="{994ACF95-A746-42CC-883F-FFB01195077B}" type="presParOf" srcId="{F13F81ED-96FF-47A7-8ABE-95CA625921A6}" destId="{53DC6755-7044-4723-9E2C-738A1E5D777B}" srcOrd="1" destOrd="0" presId="urn:microsoft.com/office/officeart/2005/8/layout/vList2"/>
    <dgm:cxn modelId="{46617111-412A-4722-A000-D8371E45F2FE}" type="presParOf" srcId="{F13F81ED-96FF-47A7-8ABE-95CA625921A6}" destId="{B786F6B2-9847-4705-8A01-971F4AD89780}" srcOrd="2" destOrd="0" presId="urn:microsoft.com/office/officeart/2005/8/layout/vList2"/>
    <dgm:cxn modelId="{95D8BDA6-5836-4E58-AE8D-74844D12578D}" type="presParOf" srcId="{F13F81ED-96FF-47A7-8ABE-95CA625921A6}" destId="{2C999922-21F4-4538-98DF-107630B233EA}" srcOrd="3" destOrd="0" presId="urn:microsoft.com/office/officeart/2005/8/layout/vList2"/>
    <dgm:cxn modelId="{EFFE33BF-2C58-4244-9F01-143A1FE91BEB}" type="presParOf" srcId="{F13F81ED-96FF-47A7-8ABE-95CA625921A6}" destId="{5ADDC2A9-08BF-42E1-AA1E-8F207DF2DC05}" srcOrd="4" destOrd="0" presId="urn:microsoft.com/office/officeart/2005/8/layout/vList2"/>
    <dgm:cxn modelId="{8F2E3BE8-57EB-453A-8547-1C4AF548D32C}" type="presParOf" srcId="{F13F81ED-96FF-47A7-8ABE-95CA625921A6}" destId="{7C71B3CF-DFAD-4A81-A6E0-F2B4C3092BD0}" srcOrd="5" destOrd="0" presId="urn:microsoft.com/office/officeart/2005/8/layout/vList2"/>
    <dgm:cxn modelId="{DC5DC15B-1702-4AC2-AA86-1BB5C6DFA1A4}" type="presParOf" srcId="{F13F81ED-96FF-47A7-8ABE-95CA625921A6}" destId="{6BF90F2C-F446-442D-BCDB-5A1FCFF87CA3}" srcOrd="6" destOrd="0" presId="urn:microsoft.com/office/officeart/2005/8/layout/vList2"/>
    <dgm:cxn modelId="{4382018D-9C0C-432E-850F-AF3B5D43AE91}" type="presParOf" srcId="{F13F81ED-96FF-47A7-8ABE-95CA625921A6}" destId="{B4E360D9-487C-4C29-9C1B-8174A559D37E}" srcOrd="7" destOrd="0" presId="urn:microsoft.com/office/officeart/2005/8/layout/vList2"/>
    <dgm:cxn modelId="{B47FCF43-F538-4C97-A747-6FCED4D33C99}" type="presParOf" srcId="{F13F81ED-96FF-47A7-8ABE-95CA625921A6}" destId="{D8F6F9BA-1939-40BF-A543-B5331E4D82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49D8E-6232-4822-9B15-266D11B7F23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AE436-B216-48B0-9888-0E4B781C78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0070C0"/>
              </a:solidFill>
            </a:rPr>
            <a:t>Early surgery</a:t>
          </a:r>
        </a:p>
      </dgm:t>
    </dgm:pt>
    <dgm:pt modelId="{BC0530F8-C7FA-4AE7-8122-0F97F9DA4C35}" type="parTrans" cxnId="{990FBD52-4896-4624-B2DB-865AA053C8E5}">
      <dgm:prSet/>
      <dgm:spPr/>
      <dgm:t>
        <a:bodyPr/>
        <a:lstStyle/>
        <a:p>
          <a:endParaRPr lang="en-US"/>
        </a:p>
      </dgm:t>
    </dgm:pt>
    <dgm:pt modelId="{ED1BF0B4-2E98-4F75-B812-E2E23E350AD7}" type="sibTrans" cxnId="{990FBD52-4896-4624-B2DB-865AA053C8E5}">
      <dgm:prSet/>
      <dgm:spPr/>
      <dgm:t>
        <a:bodyPr/>
        <a:lstStyle/>
        <a:p>
          <a:endParaRPr lang="en-US"/>
        </a:p>
      </dgm:t>
    </dgm:pt>
    <dgm:pt modelId="{E0ABDFC0-605B-4F50-9C51-EB00CAB18A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cyst excision or complete excision of cyst mucosa</a:t>
          </a:r>
        </a:p>
      </dgm:t>
    </dgm:pt>
    <dgm:pt modelId="{5F909B94-88D7-479C-8250-D468C509B8D7}" type="parTrans" cxnId="{60516F3B-B109-4B6C-8940-A8534E8AFB67}">
      <dgm:prSet/>
      <dgm:spPr/>
      <dgm:t>
        <a:bodyPr/>
        <a:lstStyle/>
        <a:p>
          <a:endParaRPr lang="en-US"/>
        </a:p>
      </dgm:t>
    </dgm:pt>
    <dgm:pt modelId="{8EB5C1BF-0464-48E5-9035-D793D5269585}" type="sibTrans" cxnId="{60516F3B-B109-4B6C-8940-A8534E8AFB67}">
      <dgm:prSet/>
      <dgm:spPr/>
      <dgm:t>
        <a:bodyPr/>
        <a:lstStyle/>
        <a:p>
          <a:endParaRPr lang="en-US"/>
        </a:p>
      </dgm:t>
    </dgm:pt>
    <dgm:pt modelId="{411F0520-51A5-478E-B051-CA9A554820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Absorbable sutures with knots on outside</a:t>
          </a:r>
        </a:p>
      </dgm:t>
    </dgm:pt>
    <dgm:pt modelId="{945B4CF1-76A8-49B3-9A73-20124F731B4B}" type="parTrans" cxnId="{6015A3D7-4D4C-4B44-B82C-AC3E107554A0}">
      <dgm:prSet/>
      <dgm:spPr/>
      <dgm:t>
        <a:bodyPr/>
        <a:lstStyle/>
        <a:p>
          <a:endParaRPr lang="en-US"/>
        </a:p>
      </dgm:t>
    </dgm:pt>
    <dgm:pt modelId="{0B2EF5C2-1B37-4E71-A2C3-71433EF61E5A}" type="sibTrans" cxnId="{6015A3D7-4D4C-4B44-B82C-AC3E107554A0}">
      <dgm:prSet/>
      <dgm:spPr/>
      <dgm:t>
        <a:bodyPr/>
        <a:lstStyle/>
        <a:p>
          <a:endParaRPr lang="en-US"/>
        </a:p>
      </dgm:t>
    </dgm:pt>
    <dgm:pt modelId="{1F931F71-0DAB-4FA1-BB96-4E25FBECD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Wide and adequate drainage of anastomosis</a:t>
          </a:r>
        </a:p>
      </dgm:t>
    </dgm:pt>
    <dgm:pt modelId="{593B1AFD-666A-4C03-A1E6-CC37C375AEB2}" type="parTrans" cxnId="{F0D39530-291B-495A-9FCB-36C015CBDD95}">
      <dgm:prSet/>
      <dgm:spPr/>
      <dgm:t>
        <a:bodyPr/>
        <a:lstStyle/>
        <a:p>
          <a:endParaRPr lang="en-US"/>
        </a:p>
      </dgm:t>
    </dgm:pt>
    <dgm:pt modelId="{0A93E024-B763-4E0D-B0A1-A252EAE28D4D}" type="sibTrans" cxnId="{F0D39530-291B-495A-9FCB-36C015CBDD95}">
      <dgm:prSet/>
      <dgm:spPr/>
      <dgm:t>
        <a:bodyPr/>
        <a:lstStyle/>
        <a:p>
          <a:endParaRPr lang="en-US"/>
        </a:p>
      </dgm:t>
    </dgm:pt>
    <dgm:pt modelId="{911E789E-B732-455E-A2B6-3C1D80DBCE51}" type="pres">
      <dgm:prSet presAssocID="{5C149D8E-6232-4822-9B15-266D11B7F23E}" presName="root" presStyleCnt="0">
        <dgm:presLayoutVars>
          <dgm:dir/>
          <dgm:resizeHandles val="exact"/>
        </dgm:presLayoutVars>
      </dgm:prSet>
      <dgm:spPr/>
    </dgm:pt>
    <dgm:pt modelId="{02B81660-4992-495F-A6AD-F9885533071E}" type="pres">
      <dgm:prSet presAssocID="{9EEAE436-B216-48B0-9888-0E4B781C787D}" presName="compNode" presStyleCnt="0"/>
      <dgm:spPr/>
    </dgm:pt>
    <dgm:pt modelId="{C4AC7444-DB68-45A4-B5E4-5EB6B6D1A1FC}" type="pres">
      <dgm:prSet presAssocID="{9EEAE436-B216-48B0-9888-0E4B781C787D}" presName="iconRect" presStyleLbl="node1" presStyleIdx="0" presStyleCnt="4" custLinFactNeighborX="2205" custLinFactNeighborY="-55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C567A42-C3F9-43FC-8740-588D4DFF7EF0}" type="pres">
      <dgm:prSet presAssocID="{9EEAE436-B216-48B0-9888-0E4B781C787D}" presName="spaceRect" presStyleCnt="0"/>
      <dgm:spPr/>
    </dgm:pt>
    <dgm:pt modelId="{7CD6D35D-652C-436B-AD3D-BA8FE0A848CD}" type="pres">
      <dgm:prSet presAssocID="{9EEAE436-B216-48B0-9888-0E4B781C787D}" presName="textRect" presStyleLbl="revTx" presStyleIdx="0" presStyleCnt="4">
        <dgm:presLayoutVars>
          <dgm:chMax val="1"/>
          <dgm:chPref val="1"/>
        </dgm:presLayoutVars>
      </dgm:prSet>
      <dgm:spPr/>
    </dgm:pt>
    <dgm:pt modelId="{3A711B3F-513D-4AF3-8F73-851C95F7CE63}" type="pres">
      <dgm:prSet presAssocID="{ED1BF0B4-2E98-4F75-B812-E2E23E350AD7}" presName="sibTrans" presStyleCnt="0"/>
      <dgm:spPr/>
    </dgm:pt>
    <dgm:pt modelId="{63C0EBFE-03BD-42EE-92C2-F28AB1C5D711}" type="pres">
      <dgm:prSet presAssocID="{E0ABDFC0-605B-4F50-9C51-EB00CAB18A86}" presName="compNode" presStyleCnt="0"/>
      <dgm:spPr/>
    </dgm:pt>
    <dgm:pt modelId="{01F739B2-2F89-4C3D-AAB8-B3DB5F4A7642}" type="pres">
      <dgm:prSet presAssocID="{E0ABDFC0-605B-4F50-9C51-EB00CAB18A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E00379-AC99-4E03-A986-1C25067D55A4}" type="pres">
      <dgm:prSet presAssocID="{E0ABDFC0-605B-4F50-9C51-EB00CAB18A86}" presName="spaceRect" presStyleCnt="0"/>
      <dgm:spPr/>
    </dgm:pt>
    <dgm:pt modelId="{C022F752-08BF-4D29-A80A-1CE0B0C132A1}" type="pres">
      <dgm:prSet presAssocID="{E0ABDFC0-605B-4F50-9C51-EB00CAB18A86}" presName="textRect" presStyleLbl="revTx" presStyleIdx="1" presStyleCnt="4">
        <dgm:presLayoutVars>
          <dgm:chMax val="1"/>
          <dgm:chPref val="1"/>
        </dgm:presLayoutVars>
      </dgm:prSet>
      <dgm:spPr/>
    </dgm:pt>
    <dgm:pt modelId="{06AB4B9B-00AB-455B-B747-88D093FBF3B2}" type="pres">
      <dgm:prSet presAssocID="{8EB5C1BF-0464-48E5-9035-D793D5269585}" presName="sibTrans" presStyleCnt="0"/>
      <dgm:spPr/>
    </dgm:pt>
    <dgm:pt modelId="{D0D143D4-4098-41AE-A0AB-52C8FCE23D1A}" type="pres">
      <dgm:prSet presAssocID="{411F0520-51A5-478E-B051-CA9A5548202F}" presName="compNode" presStyleCnt="0"/>
      <dgm:spPr/>
    </dgm:pt>
    <dgm:pt modelId="{C7F83CEE-6987-4709-BAB3-A3E815C6266E}" type="pres">
      <dgm:prSet presAssocID="{411F0520-51A5-478E-B051-CA9A554820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3C45C6FB-7AF5-4ABF-A1B1-2657C273F5BC}" type="pres">
      <dgm:prSet presAssocID="{411F0520-51A5-478E-B051-CA9A5548202F}" presName="spaceRect" presStyleCnt="0"/>
      <dgm:spPr/>
    </dgm:pt>
    <dgm:pt modelId="{7A98FBE8-CA91-424A-8150-2EDA1EEA4FF4}" type="pres">
      <dgm:prSet presAssocID="{411F0520-51A5-478E-B051-CA9A5548202F}" presName="textRect" presStyleLbl="revTx" presStyleIdx="2" presStyleCnt="4">
        <dgm:presLayoutVars>
          <dgm:chMax val="1"/>
          <dgm:chPref val="1"/>
        </dgm:presLayoutVars>
      </dgm:prSet>
      <dgm:spPr/>
    </dgm:pt>
    <dgm:pt modelId="{910CC9D6-97AB-4391-9768-737E1D85DD26}" type="pres">
      <dgm:prSet presAssocID="{0B2EF5C2-1B37-4E71-A2C3-71433EF61E5A}" presName="sibTrans" presStyleCnt="0"/>
      <dgm:spPr/>
    </dgm:pt>
    <dgm:pt modelId="{1C1088BE-F642-416B-875A-B264233646E7}" type="pres">
      <dgm:prSet presAssocID="{1F931F71-0DAB-4FA1-BB96-4E25FBECD2CC}" presName="compNode" presStyleCnt="0"/>
      <dgm:spPr/>
    </dgm:pt>
    <dgm:pt modelId="{78514D64-96A0-450F-B67B-F382BAD0F4F4}" type="pres">
      <dgm:prSet presAssocID="{1F931F71-0DAB-4FA1-BB96-4E25FBECD2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5B1D109-956C-48A1-A5E9-BBDB1121E665}" type="pres">
      <dgm:prSet presAssocID="{1F931F71-0DAB-4FA1-BB96-4E25FBECD2CC}" presName="spaceRect" presStyleCnt="0"/>
      <dgm:spPr/>
    </dgm:pt>
    <dgm:pt modelId="{4727B182-A38D-4DA9-9D6A-0341E39B925A}" type="pres">
      <dgm:prSet presAssocID="{1F931F71-0DAB-4FA1-BB96-4E25FBECD2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5B8BD02-2F72-4ACD-B114-8DAA938F50E0}" type="presOf" srcId="{411F0520-51A5-478E-B051-CA9A5548202F}" destId="{7A98FBE8-CA91-424A-8150-2EDA1EEA4FF4}" srcOrd="0" destOrd="0" presId="urn:microsoft.com/office/officeart/2018/2/layout/IconLabelList"/>
    <dgm:cxn modelId="{F0D39530-291B-495A-9FCB-36C015CBDD95}" srcId="{5C149D8E-6232-4822-9B15-266D11B7F23E}" destId="{1F931F71-0DAB-4FA1-BB96-4E25FBECD2CC}" srcOrd="3" destOrd="0" parTransId="{593B1AFD-666A-4C03-A1E6-CC37C375AEB2}" sibTransId="{0A93E024-B763-4E0D-B0A1-A252EAE28D4D}"/>
    <dgm:cxn modelId="{550C8F34-E60E-478F-83BA-F95D4813153B}" type="presOf" srcId="{9EEAE436-B216-48B0-9888-0E4B781C787D}" destId="{7CD6D35D-652C-436B-AD3D-BA8FE0A848CD}" srcOrd="0" destOrd="0" presId="urn:microsoft.com/office/officeart/2018/2/layout/IconLabelList"/>
    <dgm:cxn modelId="{B7679838-A9E7-4DF3-B6DC-793BDD73F9EA}" type="presOf" srcId="{1F931F71-0DAB-4FA1-BB96-4E25FBECD2CC}" destId="{4727B182-A38D-4DA9-9D6A-0341E39B925A}" srcOrd="0" destOrd="0" presId="urn:microsoft.com/office/officeart/2018/2/layout/IconLabelList"/>
    <dgm:cxn modelId="{60516F3B-B109-4B6C-8940-A8534E8AFB67}" srcId="{5C149D8E-6232-4822-9B15-266D11B7F23E}" destId="{E0ABDFC0-605B-4F50-9C51-EB00CAB18A86}" srcOrd="1" destOrd="0" parTransId="{5F909B94-88D7-479C-8250-D468C509B8D7}" sibTransId="{8EB5C1BF-0464-48E5-9035-D793D5269585}"/>
    <dgm:cxn modelId="{990FBD52-4896-4624-B2DB-865AA053C8E5}" srcId="{5C149D8E-6232-4822-9B15-266D11B7F23E}" destId="{9EEAE436-B216-48B0-9888-0E4B781C787D}" srcOrd="0" destOrd="0" parTransId="{BC0530F8-C7FA-4AE7-8122-0F97F9DA4C35}" sibTransId="{ED1BF0B4-2E98-4F75-B812-E2E23E350AD7}"/>
    <dgm:cxn modelId="{AFBF97BD-34A1-43B3-9478-360122311706}" type="presOf" srcId="{E0ABDFC0-605B-4F50-9C51-EB00CAB18A86}" destId="{C022F752-08BF-4D29-A80A-1CE0B0C132A1}" srcOrd="0" destOrd="0" presId="urn:microsoft.com/office/officeart/2018/2/layout/IconLabelList"/>
    <dgm:cxn modelId="{6015A3D7-4D4C-4B44-B82C-AC3E107554A0}" srcId="{5C149D8E-6232-4822-9B15-266D11B7F23E}" destId="{411F0520-51A5-478E-B051-CA9A5548202F}" srcOrd="2" destOrd="0" parTransId="{945B4CF1-76A8-49B3-9A73-20124F731B4B}" sibTransId="{0B2EF5C2-1B37-4E71-A2C3-71433EF61E5A}"/>
    <dgm:cxn modelId="{06C742DC-1754-45FC-AD55-0857ED33E975}" type="presOf" srcId="{5C149D8E-6232-4822-9B15-266D11B7F23E}" destId="{911E789E-B732-455E-A2B6-3C1D80DBCE51}" srcOrd="0" destOrd="0" presId="urn:microsoft.com/office/officeart/2018/2/layout/IconLabelList"/>
    <dgm:cxn modelId="{72C0FF03-AA55-4084-9104-4D0BBB72E7C8}" type="presParOf" srcId="{911E789E-B732-455E-A2B6-3C1D80DBCE51}" destId="{02B81660-4992-495F-A6AD-F9885533071E}" srcOrd="0" destOrd="0" presId="urn:microsoft.com/office/officeart/2018/2/layout/IconLabelList"/>
    <dgm:cxn modelId="{7062CC34-EAD5-45AE-8E00-7F0245631008}" type="presParOf" srcId="{02B81660-4992-495F-A6AD-F9885533071E}" destId="{C4AC7444-DB68-45A4-B5E4-5EB6B6D1A1FC}" srcOrd="0" destOrd="0" presId="urn:microsoft.com/office/officeart/2018/2/layout/IconLabelList"/>
    <dgm:cxn modelId="{8588B54B-E320-4A68-B7D6-503048D75BF0}" type="presParOf" srcId="{02B81660-4992-495F-A6AD-F9885533071E}" destId="{AC567A42-C3F9-43FC-8740-588D4DFF7EF0}" srcOrd="1" destOrd="0" presId="urn:microsoft.com/office/officeart/2018/2/layout/IconLabelList"/>
    <dgm:cxn modelId="{F2A0611E-0486-4C52-BAF8-CA88055C25A8}" type="presParOf" srcId="{02B81660-4992-495F-A6AD-F9885533071E}" destId="{7CD6D35D-652C-436B-AD3D-BA8FE0A848CD}" srcOrd="2" destOrd="0" presId="urn:microsoft.com/office/officeart/2018/2/layout/IconLabelList"/>
    <dgm:cxn modelId="{959F305A-B72D-48A3-B945-5100B49AEE70}" type="presParOf" srcId="{911E789E-B732-455E-A2B6-3C1D80DBCE51}" destId="{3A711B3F-513D-4AF3-8F73-851C95F7CE63}" srcOrd="1" destOrd="0" presId="urn:microsoft.com/office/officeart/2018/2/layout/IconLabelList"/>
    <dgm:cxn modelId="{A2D20454-FBD5-4A04-B467-F56BC15C7513}" type="presParOf" srcId="{911E789E-B732-455E-A2B6-3C1D80DBCE51}" destId="{63C0EBFE-03BD-42EE-92C2-F28AB1C5D711}" srcOrd="2" destOrd="0" presId="urn:microsoft.com/office/officeart/2018/2/layout/IconLabelList"/>
    <dgm:cxn modelId="{922BF03C-150C-4BE5-B9C8-13C4DE053D25}" type="presParOf" srcId="{63C0EBFE-03BD-42EE-92C2-F28AB1C5D711}" destId="{01F739B2-2F89-4C3D-AAB8-B3DB5F4A7642}" srcOrd="0" destOrd="0" presId="urn:microsoft.com/office/officeart/2018/2/layout/IconLabelList"/>
    <dgm:cxn modelId="{A758EB3E-7852-4177-BCDA-3C356B10BDBF}" type="presParOf" srcId="{63C0EBFE-03BD-42EE-92C2-F28AB1C5D711}" destId="{3FE00379-AC99-4E03-A986-1C25067D55A4}" srcOrd="1" destOrd="0" presId="urn:microsoft.com/office/officeart/2018/2/layout/IconLabelList"/>
    <dgm:cxn modelId="{343D666A-68D3-43C3-9126-BF1598A7219E}" type="presParOf" srcId="{63C0EBFE-03BD-42EE-92C2-F28AB1C5D711}" destId="{C022F752-08BF-4D29-A80A-1CE0B0C132A1}" srcOrd="2" destOrd="0" presId="urn:microsoft.com/office/officeart/2018/2/layout/IconLabelList"/>
    <dgm:cxn modelId="{57C8C625-3182-4FE4-9CB8-9770961D6A56}" type="presParOf" srcId="{911E789E-B732-455E-A2B6-3C1D80DBCE51}" destId="{06AB4B9B-00AB-455B-B747-88D093FBF3B2}" srcOrd="3" destOrd="0" presId="urn:microsoft.com/office/officeart/2018/2/layout/IconLabelList"/>
    <dgm:cxn modelId="{9EDCCFD2-503C-498A-9637-683AF8B3B5BF}" type="presParOf" srcId="{911E789E-B732-455E-A2B6-3C1D80DBCE51}" destId="{D0D143D4-4098-41AE-A0AB-52C8FCE23D1A}" srcOrd="4" destOrd="0" presId="urn:microsoft.com/office/officeart/2018/2/layout/IconLabelList"/>
    <dgm:cxn modelId="{3D1523BD-7E5A-4B81-9183-2AAC7B5B563D}" type="presParOf" srcId="{D0D143D4-4098-41AE-A0AB-52C8FCE23D1A}" destId="{C7F83CEE-6987-4709-BAB3-A3E815C6266E}" srcOrd="0" destOrd="0" presId="urn:microsoft.com/office/officeart/2018/2/layout/IconLabelList"/>
    <dgm:cxn modelId="{3C0F41F1-980A-4C1D-A908-FC4B2280625B}" type="presParOf" srcId="{D0D143D4-4098-41AE-A0AB-52C8FCE23D1A}" destId="{3C45C6FB-7AF5-4ABF-A1B1-2657C273F5BC}" srcOrd="1" destOrd="0" presId="urn:microsoft.com/office/officeart/2018/2/layout/IconLabelList"/>
    <dgm:cxn modelId="{FB527F70-FD60-4530-AE2D-3EDF84E9E460}" type="presParOf" srcId="{D0D143D4-4098-41AE-A0AB-52C8FCE23D1A}" destId="{7A98FBE8-CA91-424A-8150-2EDA1EEA4FF4}" srcOrd="2" destOrd="0" presId="urn:microsoft.com/office/officeart/2018/2/layout/IconLabelList"/>
    <dgm:cxn modelId="{18A2CD4F-DA32-48FE-ABFA-988D04AD9FC6}" type="presParOf" srcId="{911E789E-B732-455E-A2B6-3C1D80DBCE51}" destId="{910CC9D6-97AB-4391-9768-737E1D85DD26}" srcOrd="5" destOrd="0" presId="urn:microsoft.com/office/officeart/2018/2/layout/IconLabelList"/>
    <dgm:cxn modelId="{641D859F-0FA5-4D62-BAF0-CB6B558E5CC3}" type="presParOf" srcId="{911E789E-B732-455E-A2B6-3C1D80DBCE51}" destId="{1C1088BE-F642-416B-875A-B264233646E7}" srcOrd="6" destOrd="0" presId="urn:microsoft.com/office/officeart/2018/2/layout/IconLabelList"/>
    <dgm:cxn modelId="{7F5F07D7-3AA5-407C-A9B6-F3F986A77B5F}" type="presParOf" srcId="{1C1088BE-F642-416B-875A-B264233646E7}" destId="{78514D64-96A0-450F-B67B-F382BAD0F4F4}" srcOrd="0" destOrd="0" presId="urn:microsoft.com/office/officeart/2018/2/layout/IconLabelList"/>
    <dgm:cxn modelId="{7DD28FC8-0B8B-4FE6-909C-EF144ABE63DE}" type="presParOf" srcId="{1C1088BE-F642-416B-875A-B264233646E7}" destId="{15B1D109-956C-48A1-A5E9-BBDB1121E665}" srcOrd="1" destOrd="0" presId="urn:microsoft.com/office/officeart/2018/2/layout/IconLabelList"/>
    <dgm:cxn modelId="{395AAC48-57B4-4178-939A-18A6384A049C}" type="presParOf" srcId="{1C1088BE-F642-416B-875A-B264233646E7}" destId="{4727B182-A38D-4DA9-9D6A-0341E39B92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A1241-2DD0-478B-A5B2-35DA9A40ACC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F6D42-7B29-4660-A97D-E0363A3B01D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rgbClr val="FF0000"/>
              </a:solidFill>
            </a:rPr>
            <a:t>Excessive bleeding</a:t>
          </a:r>
        </a:p>
      </dgm:t>
    </dgm:pt>
    <dgm:pt modelId="{90CEE6A1-8D51-47C4-B108-F3CB7AEC1C12}" type="parTrans" cxnId="{497C9A2F-1DDD-4DC8-B831-D6318A60D1EC}">
      <dgm:prSet/>
      <dgm:spPr/>
      <dgm:t>
        <a:bodyPr/>
        <a:lstStyle/>
        <a:p>
          <a:endParaRPr lang="en-US"/>
        </a:p>
      </dgm:t>
    </dgm:pt>
    <dgm:pt modelId="{20CC8FE5-0432-477B-9E08-E9C3893B7076}" type="sibTrans" cxnId="{497C9A2F-1DDD-4DC8-B831-D6318A60D1EC}">
      <dgm:prSet/>
      <dgm:spPr/>
      <dgm:t>
        <a:bodyPr/>
        <a:lstStyle/>
        <a:p>
          <a:endParaRPr lang="en-US"/>
        </a:p>
      </dgm:t>
    </dgm:pt>
    <dgm:pt modelId="{1CE76B3A-D80D-490C-9FAE-6170F1DFDF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rgbClr val="FFC000"/>
              </a:solidFill>
            </a:rPr>
            <a:t>Hazardous dissection</a:t>
          </a:r>
        </a:p>
      </dgm:t>
    </dgm:pt>
    <dgm:pt modelId="{4DB33563-C9C0-4B1D-88C8-E835CB80F42F}" type="parTrans" cxnId="{1881C32D-2331-4108-BA3C-46C5319C499D}">
      <dgm:prSet/>
      <dgm:spPr/>
      <dgm:t>
        <a:bodyPr/>
        <a:lstStyle/>
        <a:p>
          <a:endParaRPr lang="en-US"/>
        </a:p>
      </dgm:t>
    </dgm:pt>
    <dgm:pt modelId="{AF4DA05D-C886-40E8-AF37-1C5BBA329CC5}" type="sibTrans" cxnId="{1881C32D-2331-4108-BA3C-46C5319C499D}">
      <dgm:prSet/>
      <dgm:spPr/>
      <dgm:t>
        <a:bodyPr/>
        <a:lstStyle/>
        <a:p>
          <a:endParaRPr lang="en-US"/>
        </a:p>
      </dgm:t>
    </dgm:pt>
    <dgm:pt modelId="{7FAA8149-AEB5-4950-A400-E923A92F8D2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rgbClr val="FFFF00"/>
              </a:solidFill>
            </a:rPr>
            <a:t>Infection and fibrosis</a:t>
          </a:r>
        </a:p>
      </dgm:t>
    </dgm:pt>
    <dgm:pt modelId="{1D02C0A0-D86F-4020-B5D5-23D879214EC2}" type="parTrans" cxnId="{107DA666-E1A3-41A8-A789-11C0234A05FA}">
      <dgm:prSet/>
      <dgm:spPr/>
      <dgm:t>
        <a:bodyPr/>
        <a:lstStyle/>
        <a:p>
          <a:endParaRPr lang="en-US"/>
        </a:p>
      </dgm:t>
    </dgm:pt>
    <dgm:pt modelId="{D8E20D5F-8407-4AC6-9BBE-8B2D31979E1B}" type="sibTrans" cxnId="{107DA666-E1A3-41A8-A789-11C0234A05FA}">
      <dgm:prSet/>
      <dgm:spPr/>
      <dgm:t>
        <a:bodyPr/>
        <a:lstStyle/>
        <a:p>
          <a:endParaRPr lang="en-US"/>
        </a:p>
      </dgm:t>
    </dgm:pt>
    <dgm:pt modelId="{9B239182-9371-4AC5-B7FD-63039E8ED7E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rgbClr val="FFFF00"/>
              </a:solidFill>
            </a:rPr>
            <a:t>Poor anastomotic healing</a:t>
          </a:r>
        </a:p>
      </dgm:t>
    </dgm:pt>
    <dgm:pt modelId="{102E743B-41CF-40A2-ADF1-529B28DCA934}" type="parTrans" cxnId="{742FD283-3847-4E01-8054-1159D184D2CC}">
      <dgm:prSet/>
      <dgm:spPr/>
      <dgm:t>
        <a:bodyPr/>
        <a:lstStyle/>
        <a:p>
          <a:endParaRPr lang="en-US"/>
        </a:p>
      </dgm:t>
    </dgm:pt>
    <dgm:pt modelId="{CAEDA812-DDC2-4031-AEBE-185EDE9EC4DA}" type="sibTrans" cxnId="{742FD283-3847-4E01-8054-1159D184D2CC}">
      <dgm:prSet/>
      <dgm:spPr/>
      <dgm:t>
        <a:bodyPr/>
        <a:lstStyle/>
        <a:p>
          <a:endParaRPr lang="en-US"/>
        </a:p>
      </dgm:t>
    </dgm:pt>
    <dgm:pt modelId="{2772A272-C69A-43EF-9F97-3BB158989E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rgbClr val="0070C0"/>
              </a:solidFill>
            </a:rPr>
            <a:t>Anastomotic leakage</a:t>
          </a:r>
        </a:p>
      </dgm:t>
    </dgm:pt>
    <dgm:pt modelId="{1204BC18-DE81-4235-BDB3-E1C99BC680F2}" type="parTrans" cxnId="{B9870767-0F6F-4B6C-9400-B2985A712199}">
      <dgm:prSet/>
      <dgm:spPr/>
      <dgm:t>
        <a:bodyPr/>
        <a:lstStyle/>
        <a:p>
          <a:endParaRPr lang="en-US"/>
        </a:p>
      </dgm:t>
    </dgm:pt>
    <dgm:pt modelId="{5470B9F9-1E33-4722-885B-BDF35EDB67A6}" type="sibTrans" cxnId="{B9870767-0F6F-4B6C-9400-B2985A712199}">
      <dgm:prSet/>
      <dgm:spPr/>
      <dgm:t>
        <a:bodyPr/>
        <a:lstStyle/>
        <a:p>
          <a:endParaRPr lang="en-US"/>
        </a:p>
      </dgm:t>
    </dgm:pt>
    <dgm:pt modelId="{01C891C0-6787-44A6-9AF5-9C23254485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rgbClr val="00B050"/>
              </a:solidFill>
            </a:rPr>
            <a:t>Stricture</a:t>
          </a:r>
        </a:p>
      </dgm:t>
    </dgm:pt>
    <dgm:pt modelId="{FF832D21-EFDB-4963-A6DA-55A4FE6D8188}" type="parTrans" cxnId="{226556C8-A657-4090-978E-CDA4794E75BF}">
      <dgm:prSet/>
      <dgm:spPr/>
      <dgm:t>
        <a:bodyPr/>
        <a:lstStyle/>
        <a:p>
          <a:endParaRPr lang="en-US"/>
        </a:p>
      </dgm:t>
    </dgm:pt>
    <dgm:pt modelId="{638EE4EE-D530-4303-936A-1A54CF78ED2D}" type="sibTrans" cxnId="{226556C8-A657-4090-978E-CDA4794E75BF}">
      <dgm:prSet/>
      <dgm:spPr/>
      <dgm:t>
        <a:bodyPr/>
        <a:lstStyle/>
        <a:p>
          <a:endParaRPr lang="en-US"/>
        </a:p>
      </dgm:t>
    </dgm:pt>
    <dgm:pt modelId="{FED6A94D-FF92-4832-B445-44BA89AB3759}" type="pres">
      <dgm:prSet presAssocID="{CF0A1241-2DD0-478B-A5B2-35DA9A40ACC8}" presName="root" presStyleCnt="0">
        <dgm:presLayoutVars>
          <dgm:dir/>
          <dgm:resizeHandles val="exact"/>
        </dgm:presLayoutVars>
      </dgm:prSet>
      <dgm:spPr/>
    </dgm:pt>
    <dgm:pt modelId="{4BEFEBD1-3FCA-4D40-8AB0-CB5D09E092D7}" type="pres">
      <dgm:prSet presAssocID="{5A2F6D42-7B29-4660-A97D-E0363A3B01D3}" presName="compNode" presStyleCnt="0"/>
      <dgm:spPr/>
    </dgm:pt>
    <dgm:pt modelId="{CC60D9C7-C7E9-4D67-A369-A36E5AA2BB47}" type="pres">
      <dgm:prSet presAssocID="{5A2F6D42-7B29-4660-A97D-E0363A3B01D3}" presName="iconBgRect" presStyleLbl="bgShp" presStyleIdx="0" presStyleCnt="6"/>
      <dgm:spPr/>
    </dgm:pt>
    <dgm:pt modelId="{76D27197-2072-43EC-9B14-959240FD17C9}" type="pres">
      <dgm:prSet presAssocID="{5A2F6D42-7B29-4660-A97D-E0363A3B01D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78498DAB-99F9-461F-810D-D157EE7439C5}" type="pres">
      <dgm:prSet presAssocID="{5A2F6D42-7B29-4660-A97D-E0363A3B01D3}" presName="spaceRect" presStyleCnt="0"/>
      <dgm:spPr/>
    </dgm:pt>
    <dgm:pt modelId="{6C39F51D-341A-4B93-BE28-EDA68C59DB5E}" type="pres">
      <dgm:prSet presAssocID="{5A2F6D42-7B29-4660-A97D-E0363A3B01D3}" presName="textRect" presStyleLbl="revTx" presStyleIdx="0" presStyleCnt="6">
        <dgm:presLayoutVars>
          <dgm:chMax val="1"/>
          <dgm:chPref val="1"/>
        </dgm:presLayoutVars>
      </dgm:prSet>
      <dgm:spPr/>
    </dgm:pt>
    <dgm:pt modelId="{905A77C2-8C3B-42C8-918C-BAD192896CE7}" type="pres">
      <dgm:prSet presAssocID="{20CC8FE5-0432-477B-9E08-E9C3893B7076}" presName="sibTrans" presStyleCnt="0"/>
      <dgm:spPr/>
    </dgm:pt>
    <dgm:pt modelId="{A0BC7063-F86D-4940-B21D-76AC4515A706}" type="pres">
      <dgm:prSet presAssocID="{1CE76B3A-D80D-490C-9FAE-6170F1DFDF0C}" presName="compNode" presStyleCnt="0"/>
      <dgm:spPr/>
    </dgm:pt>
    <dgm:pt modelId="{485CD666-31A5-4C3B-8030-126755674661}" type="pres">
      <dgm:prSet presAssocID="{1CE76B3A-D80D-490C-9FAE-6170F1DFDF0C}" presName="iconBgRect" presStyleLbl="bgShp" presStyleIdx="1" presStyleCnt="6"/>
      <dgm:spPr/>
    </dgm:pt>
    <dgm:pt modelId="{4B1FA7FA-6C32-40E6-B193-3AD4CD217783}" type="pres">
      <dgm:prSet presAssocID="{1CE76B3A-D80D-490C-9FAE-6170F1DFDF0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E387AFB-595C-43D5-B9FD-8989AB6DC52F}" type="pres">
      <dgm:prSet presAssocID="{1CE76B3A-D80D-490C-9FAE-6170F1DFDF0C}" presName="spaceRect" presStyleCnt="0"/>
      <dgm:spPr/>
    </dgm:pt>
    <dgm:pt modelId="{A3986A21-98E3-46BB-B350-3476610E10E3}" type="pres">
      <dgm:prSet presAssocID="{1CE76B3A-D80D-490C-9FAE-6170F1DFDF0C}" presName="textRect" presStyleLbl="revTx" presStyleIdx="1" presStyleCnt="6">
        <dgm:presLayoutVars>
          <dgm:chMax val="1"/>
          <dgm:chPref val="1"/>
        </dgm:presLayoutVars>
      </dgm:prSet>
      <dgm:spPr/>
    </dgm:pt>
    <dgm:pt modelId="{20ADA0C8-77B5-4F30-804A-28F0C8D04A91}" type="pres">
      <dgm:prSet presAssocID="{AF4DA05D-C886-40E8-AF37-1C5BBA329CC5}" presName="sibTrans" presStyleCnt="0"/>
      <dgm:spPr/>
    </dgm:pt>
    <dgm:pt modelId="{F19834E5-0291-4E39-BE91-5CF46C6F7CEA}" type="pres">
      <dgm:prSet presAssocID="{7FAA8149-AEB5-4950-A400-E923A92F8D27}" presName="compNode" presStyleCnt="0"/>
      <dgm:spPr/>
    </dgm:pt>
    <dgm:pt modelId="{03305A66-9C9B-46D4-9A83-FF3CDDDFB37A}" type="pres">
      <dgm:prSet presAssocID="{7FAA8149-AEB5-4950-A400-E923A92F8D27}" presName="iconBgRect" presStyleLbl="bgShp" presStyleIdx="2" presStyleCnt="6"/>
      <dgm:spPr/>
    </dgm:pt>
    <dgm:pt modelId="{B64E1EFA-3BBE-4557-8952-CEE3B03D7069}" type="pres">
      <dgm:prSet presAssocID="{7FAA8149-AEB5-4950-A400-E923A92F8D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2BF561E-0421-41D2-9C0A-B37B0C5E2527}" type="pres">
      <dgm:prSet presAssocID="{7FAA8149-AEB5-4950-A400-E923A92F8D27}" presName="spaceRect" presStyleCnt="0"/>
      <dgm:spPr/>
    </dgm:pt>
    <dgm:pt modelId="{5D899512-041B-491D-95AC-200D41A50E2A}" type="pres">
      <dgm:prSet presAssocID="{7FAA8149-AEB5-4950-A400-E923A92F8D27}" presName="textRect" presStyleLbl="revTx" presStyleIdx="2" presStyleCnt="6">
        <dgm:presLayoutVars>
          <dgm:chMax val="1"/>
          <dgm:chPref val="1"/>
        </dgm:presLayoutVars>
      </dgm:prSet>
      <dgm:spPr/>
    </dgm:pt>
    <dgm:pt modelId="{F9DB03BC-43B9-45C4-A10C-31DF7AD23CE2}" type="pres">
      <dgm:prSet presAssocID="{D8E20D5F-8407-4AC6-9BBE-8B2D31979E1B}" presName="sibTrans" presStyleCnt="0"/>
      <dgm:spPr/>
    </dgm:pt>
    <dgm:pt modelId="{07D1D34D-06FD-4914-A682-0DF7C1E2EB29}" type="pres">
      <dgm:prSet presAssocID="{9B239182-9371-4AC5-B7FD-63039E8ED7E1}" presName="compNode" presStyleCnt="0"/>
      <dgm:spPr/>
    </dgm:pt>
    <dgm:pt modelId="{A490F5E3-9889-4E8F-A12C-3C8B2A864954}" type="pres">
      <dgm:prSet presAssocID="{9B239182-9371-4AC5-B7FD-63039E8ED7E1}" presName="iconBgRect" presStyleLbl="bgShp" presStyleIdx="3" presStyleCnt="6"/>
      <dgm:spPr/>
    </dgm:pt>
    <dgm:pt modelId="{AB35AF7B-ACF1-41A7-A531-F20B3A4D8123}" type="pres">
      <dgm:prSet presAssocID="{9B239182-9371-4AC5-B7FD-63039E8ED7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71A83A80-0D62-484A-8FA0-E096A9E17E26}" type="pres">
      <dgm:prSet presAssocID="{9B239182-9371-4AC5-B7FD-63039E8ED7E1}" presName="spaceRect" presStyleCnt="0"/>
      <dgm:spPr/>
    </dgm:pt>
    <dgm:pt modelId="{FA82DBB9-DB5E-4A7B-95AD-B64EE66B5ABB}" type="pres">
      <dgm:prSet presAssocID="{9B239182-9371-4AC5-B7FD-63039E8ED7E1}" presName="textRect" presStyleLbl="revTx" presStyleIdx="3" presStyleCnt="6">
        <dgm:presLayoutVars>
          <dgm:chMax val="1"/>
          <dgm:chPref val="1"/>
        </dgm:presLayoutVars>
      </dgm:prSet>
      <dgm:spPr/>
    </dgm:pt>
    <dgm:pt modelId="{02076D4A-8CA4-4D8A-8DC3-A5FBB0D0C5B4}" type="pres">
      <dgm:prSet presAssocID="{CAEDA812-DDC2-4031-AEBE-185EDE9EC4DA}" presName="sibTrans" presStyleCnt="0"/>
      <dgm:spPr/>
    </dgm:pt>
    <dgm:pt modelId="{8B5023EB-47E9-48DC-9265-647C09DF09C5}" type="pres">
      <dgm:prSet presAssocID="{2772A272-C69A-43EF-9F97-3BB158989EBB}" presName="compNode" presStyleCnt="0"/>
      <dgm:spPr/>
    </dgm:pt>
    <dgm:pt modelId="{D5139535-BB62-4440-B6D2-B4A2509EE09F}" type="pres">
      <dgm:prSet presAssocID="{2772A272-C69A-43EF-9F97-3BB158989EBB}" presName="iconBgRect" presStyleLbl="bgShp" presStyleIdx="4" presStyleCnt="6"/>
      <dgm:spPr/>
    </dgm:pt>
    <dgm:pt modelId="{BF3472CD-72EE-43AD-8710-247052BB598B}" type="pres">
      <dgm:prSet presAssocID="{2772A272-C69A-43EF-9F97-3BB158989E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C350E07F-923C-4744-921B-E22254C6879C}" type="pres">
      <dgm:prSet presAssocID="{2772A272-C69A-43EF-9F97-3BB158989EBB}" presName="spaceRect" presStyleCnt="0"/>
      <dgm:spPr/>
    </dgm:pt>
    <dgm:pt modelId="{1C392D2E-2617-41FB-AF8D-8C1F7ECB8423}" type="pres">
      <dgm:prSet presAssocID="{2772A272-C69A-43EF-9F97-3BB158989EBB}" presName="textRect" presStyleLbl="revTx" presStyleIdx="4" presStyleCnt="6">
        <dgm:presLayoutVars>
          <dgm:chMax val="1"/>
          <dgm:chPref val="1"/>
        </dgm:presLayoutVars>
      </dgm:prSet>
      <dgm:spPr/>
    </dgm:pt>
    <dgm:pt modelId="{4BECB641-A853-4B69-AC04-D6E400549A4C}" type="pres">
      <dgm:prSet presAssocID="{5470B9F9-1E33-4722-885B-BDF35EDB67A6}" presName="sibTrans" presStyleCnt="0"/>
      <dgm:spPr/>
    </dgm:pt>
    <dgm:pt modelId="{44D63503-2865-4994-A6F7-C6EEEB7867DD}" type="pres">
      <dgm:prSet presAssocID="{01C891C0-6787-44A6-9AF5-9C2325448502}" presName="compNode" presStyleCnt="0"/>
      <dgm:spPr/>
    </dgm:pt>
    <dgm:pt modelId="{6051DF2C-66D8-4C11-B69D-51C73C9707C4}" type="pres">
      <dgm:prSet presAssocID="{01C891C0-6787-44A6-9AF5-9C2325448502}" presName="iconBgRect" presStyleLbl="bgShp" presStyleIdx="5" presStyleCnt="6"/>
      <dgm:spPr/>
    </dgm:pt>
    <dgm:pt modelId="{0017FA3A-01B3-4E5E-8927-0160337F0A84}" type="pres">
      <dgm:prSet presAssocID="{01C891C0-6787-44A6-9AF5-9C232544850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79F6664B-E4D9-4249-A2BB-4E7E90506DB3}" type="pres">
      <dgm:prSet presAssocID="{01C891C0-6787-44A6-9AF5-9C2325448502}" presName="spaceRect" presStyleCnt="0"/>
      <dgm:spPr/>
    </dgm:pt>
    <dgm:pt modelId="{C408202D-B817-4B4A-92DC-056A20819696}" type="pres">
      <dgm:prSet presAssocID="{01C891C0-6787-44A6-9AF5-9C232544850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D1430E-22DF-48C7-9D29-17657B6F8BEB}" type="presOf" srcId="{9B239182-9371-4AC5-B7FD-63039E8ED7E1}" destId="{FA82DBB9-DB5E-4A7B-95AD-B64EE66B5ABB}" srcOrd="0" destOrd="0" presId="urn:microsoft.com/office/officeart/2018/5/layout/IconCircleLabelList"/>
    <dgm:cxn modelId="{07213416-6B22-4752-A065-97B08C30F4D4}" type="presOf" srcId="{1CE76B3A-D80D-490C-9FAE-6170F1DFDF0C}" destId="{A3986A21-98E3-46BB-B350-3476610E10E3}" srcOrd="0" destOrd="0" presId="urn:microsoft.com/office/officeart/2018/5/layout/IconCircleLabelList"/>
    <dgm:cxn modelId="{1881C32D-2331-4108-BA3C-46C5319C499D}" srcId="{CF0A1241-2DD0-478B-A5B2-35DA9A40ACC8}" destId="{1CE76B3A-D80D-490C-9FAE-6170F1DFDF0C}" srcOrd="1" destOrd="0" parTransId="{4DB33563-C9C0-4B1D-88C8-E835CB80F42F}" sibTransId="{AF4DA05D-C886-40E8-AF37-1C5BBA329CC5}"/>
    <dgm:cxn modelId="{497C9A2F-1DDD-4DC8-B831-D6318A60D1EC}" srcId="{CF0A1241-2DD0-478B-A5B2-35DA9A40ACC8}" destId="{5A2F6D42-7B29-4660-A97D-E0363A3B01D3}" srcOrd="0" destOrd="0" parTransId="{90CEE6A1-8D51-47C4-B108-F3CB7AEC1C12}" sibTransId="{20CC8FE5-0432-477B-9E08-E9C3893B7076}"/>
    <dgm:cxn modelId="{107DA666-E1A3-41A8-A789-11C0234A05FA}" srcId="{CF0A1241-2DD0-478B-A5B2-35DA9A40ACC8}" destId="{7FAA8149-AEB5-4950-A400-E923A92F8D27}" srcOrd="2" destOrd="0" parTransId="{1D02C0A0-D86F-4020-B5D5-23D879214EC2}" sibTransId="{D8E20D5F-8407-4AC6-9BBE-8B2D31979E1B}"/>
    <dgm:cxn modelId="{B9870767-0F6F-4B6C-9400-B2985A712199}" srcId="{CF0A1241-2DD0-478B-A5B2-35DA9A40ACC8}" destId="{2772A272-C69A-43EF-9F97-3BB158989EBB}" srcOrd="4" destOrd="0" parTransId="{1204BC18-DE81-4235-BDB3-E1C99BC680F2}" sibTransId="{5470B9F9-1E33-4722-885B-BDF35EDB67A6}"/>
    <dgm:cxn modelId="{F4F9B450-EF65-4530-A913-C5E1A485BB49}" type="presOf" srcId="{2772A272-C69A-43EF-9F97-3BB158989EBB}" destId="{1C392D2E-2617-41FB-AF8D-8C1F7ECB8423}" srcOrd="0" destOrd="0" presId="urn:microsoft.com/office/officeart/2018/5/layout/IconCircleLabelList"/>
    <dgm:cxn modelId="{742FD283-3847-4E01-8054-1159D184D2CC}" srcId="{CF0A1241-2DD0-478B-A5B2-35DA9A40ACC8}" destId="{9B239182-9371-4AC5-B7FD-63039E8ED7E1}" srcOrd="3" destOrd="0" parTransId="{102E743B-41CF-40A2-ADF1-529B28DCA934}" sibTransId="{CAEDA812-DDC2-4031-AEBE-185EDE9EC4DA}"/>
    <dgm:cxn modelId="{14333B8A-786E-438A-B4B6-A23B20EA75BC}" type="presOf" srcId="{CF0A1241-2DD0-478B-A5B2-35DA9A40ACC8}" destId="{FED6A94D-FF92-4832-B445-44BA89AB3759}" srcOrd="0" destOrd="0" presId="urn:microsoft.com/office/officeart/2018/5/layout/IconCircleLabelList"/>
    <dgm:cxn modelId="{8B69EA8B-9414-4427-9CA7-A60836844EE3}" type="presOf" srcId="{7FAA8149-AEB5-4950-A400-E923A92F8D27}" destId="{5D899512-041B-491D-95AC-200D41A50E2A}" srcOrd="0" destOrd="0" presId="urn:microsoft.com/office/officeart/2018/5/layout/IconCircleLabelList"/>
    <dgm:cxn modelId="{D29AD491-B6FD-4C65-B200-78CFB63552C6}" type="presOf" srcId="{5A2F6D42-7B29-4660-A97D-E0363A3B01D3}" destId="{6C39F51D-341A-4B93-BE28-EDA68C59DB5E}" srcOrd="0" destOrd="0" presId="urn:microsoft.com/office/officeart/2018/5/layout/IconCircleLabelList"/>
    <dgm:cxn modelId="{226556C8-A657-4090-978E-CDA4794E75BF}" srcId="{CF0A1241-2DD0-478B-A5B2-35DA9A40ACC8}" destId="{01C891C0-6787-44A6-9AF5-9C2325448502}" srcOrd="5" destOrd="0" parTransId="{FF832D21-EFDB-4963-A6DA-55A4FE6D8188}" sibTransId="{638EE4EE-D530-4303-936A-1A54CF78ED2D}"/>
    <dgm:cxn modelId="{14B01EE6-8AAB-4621-BEB0-34F6B7D01441}" type="presOf" srcId="{01C891C0-6787-44A6-9AF5-9C2325448502}" destId="{C408202D-B817-4B4A-92DC-056A20819696}" srcOrd="0" destOrd="0" presId="urn:microsoft.com/office/officeart/2018/5/layout/IconCircleLabelList"/>
    <dgm:cxn modelId="{044D6723-6AE7-4F91-96C9-C0227C56B878}" type="presParOf" srcId="{FED6A94D-FF92-4832-B445-44BA89AB3759}" destId="{4BEFEBD1-3FCA-4D40-8AB0-CB5D09E092D7}" srcOrd="0" destOrd="0" presId="urn:microsoft.com/office/officeart/2018/5/layout/IconCircleLabelList"/>
    <dgm:cxn modelId="{5834C889-507F-4F5E-B452-DA017989D5D1}" type="presParOf" srcId="{4BEFEBD1-3FCA-4D40-8AB0-CB5D09E092D7}" destId="{CC60D9C7-C7E9-4D67-A369-A36E5AA2BB47}" srcOrd="0" destOrd="0" presId="urn:microsoft.com/office/officeart/2018/5/layout/IconCircleLabelList"/>
    <dgm:cxn modelId="{888664E9-451A-4934-BB92-852B73611672}" type="presParOf" srcId="{4BEFEBD1-3FCA-4D40-8AB0-CB5D09E092D7}" destId="{76D27197-2072-43EC-9B14-959240FD17C9}" srcOrd="1" destOrd="0" presId="urn:microsoft.com/office/officeart/2018/5/layout/IconCircleLabelList"/>
    <dgm:cxn modelId="{FA13466B-2C46-4ACB-93D2-9F12EB969255}" type="presParOf" srcId="{4BEFEBD1-3FCA-4D40-8AB0-CB5D09E092D7}" destId="{78498DAB-99F9-461F-810D-D157EE7439C5}" srcOrd="2" destOrd="0" presId="urn:microsoft.com/office/officeart/2018/5/layout/IconCircleLabelList"/>
    <dgm:cxn modelId="{363378E2-EC60-4A79-91BB-FA83AFA2F76F}" type="presParOf" srcId="{4BEFEBD1-3FCA-4D40-8AB0-CB5D09E092D7}" destId="{6C39F51D-341A-4B93-BE28-EDA68C59DB5E}" srcOrd="3" destOrd="0" presId="urn:microsoft.com/office/officeart/2018/5/layout/IconCircleLabelList"/>
    <dgm:cxn modelId="{1B4607A2-0DC2-4BCB-9DAB-1CF1067F9262}" type="presParOf" srcId="{FED6A94D-FF92-4832-B445-44BA89AB3759}" destId="{905A77C2-8C3B-42C8-918C-BAD192896CE7}" srcOrd="1" destOrd="0" presId="urn:microsoft.com/office/officeart/2018/5/layout/IconCircleLabelList"/>
    <dgm:cxn modelId="{AA216BB1-FAF7-4307-9553-6ECAAAD1DB6D}" type="presParOf" srcId="{FED6A94D-FF92-4832-B445-44BA89AB3759}" destId="{A0BC7063-F86D-4940-B21D-76AC4515A706}" srcOrd="2" destOrd="0" presId="urn:microsoft.com/office/officeart/2018/5/layout/IconCircleLabelList"/>
    <dgm:cxn modelId="{9527ABF0-C30E-471A-A6ED-3679E204E189}" type="presParOf" srcId="{A0BC7063-F86D-4940-B21D-76AC4515A706}" destId="{485CD666-31A5-4C3B-8030-126755674661}" srcOrd="0" destOrd="0" presId="urn:microsoft.com/office/officeart/2018/5/layout/IconCircleLabelList"/>
    <dgm:cxn modelId="{201BD84A-3C99-48E8-B85E-BBE05375226A}" type="presParOf" srcId="{A0BC7063-F86D-4940-B21D-76AC4515A706}" destId="{4B1FA7FA-6C32-40E6-B193-3AD4CD217783}" srcOrd="1" destOrd="0" presId="urn:microsoft.com/office/officeart/2018/5/layout/IconCircleLabelList"/>
    <dgm:cxn modelId="{86CDA1E2-F9AF-4A02-B735-8BFCBB1DB917}" type="presParOf" srcId="{A0BC7063-F86D-4940-B21D-76AC4515A706}" destId="{4E387AFB-595C-43D5-B9FD-8989AB6DC52F}" srcOrd="2" destOrd="0" presId="urn:microsoft.com/office/officeart/2018/5/layout/IconCircleLabelList"/>
    <dgm:cxn modelId="{EEA3FB35-A2DD-4C70-A171-4E801E0B8336}" type="presParOf" srcId="{A0BC7063-F86D-4940-B21D-76AC4515A706}" destId="{A3986A21-98E3-46BB-B350-3476610E10E3}" srcOrd="3" destOrd="0" presId="urn:microsoft.com/office/officeart/2018/5/layout/IconCircleLabelList"/>
    <dgm:cxn modelId="{46B9BDD2-072C-4AA1-A2DF-95EE76AA9D69}" type="presParOf" srcId="{FED6A94D-FF92-4832-B445-44BA89AB3759}" destId="{20ADA0C8-77B5-4F30-804A-28F0C8D04A91}" srcOrd="3" destOrd="0" presId="urn:microsoft.com/office/officeart/2018/5/layout/IconCircleLabelList"/>
    <dgm:cxn modelId="{E9953AAD-69E3-4E78-9254-8B1D15EEB223}" type="presParOf" srcId="{FED6A94D-FF92-4832-B445-44BA89AB3759}" destId="{F19834E5-0291-4E39-BE91-5CF46C6F7CEA}" srcOrd="4" destOrd="0" presId="urn:microsoft.com/office/officeart/2018/5/layout/IconCircleLabelList"/>
    <dgm:cxn modelId="{A464995C-4219-429A-B4C9-DFA7164F19AD}" type="presParOf" srcId="{F19834E5-0291-4E39-BE91-5CF46C6F7CEA}" destId="{03305A66-9C9B-46D4-9A83-FF3CDDDFB37A}" srcOrd="0" destOrd="0" presId="urn:microsoft.com/office/officeart/2018/5/layout/IconCircleLabelList"/>
    <dgm:cxn modelId="{D98E01D4-A1A4-498E-B7F0-6E3ADFFBA7E6}" type="presParOf" srcId="{F19834E5-0291-4E39-BE91-5CF46C6F7CEA}" destId="{B64E1EFA-3BBE-4557-8952-CEE3B03D7069}" srcOrd="1" destOrd="0" presId="urn:microsoft.com/office/officeart/2018/5/layout/IconCircleLabelList"/>
    <dgm:cxn modelId="{AEA5BF98-122B-4DBB-8A9A-7DDDC440E43F}" type="presParOf" srcId="{F19834E5-0291-4E39-BE91-5CF46C6F7CEA}" destId="{B2BF561E-0421-41D2-9C0A-B37B0C5E2527}" srcOrd="2" destOrd="0" presId="urn:microsoft.com/office/officeart/2018/5/layout/IconCircleLabelList"/>
    <dgm:cxn modelId="{34D3CB1C-656D-490E-86F0-0169BB13F558}" type="presParOf" srcId="{F19834E5-0291-4E39-BE91-5CF46C6F7CEA}" destId="{5D899512-041B-491D-95AC-200D41A50E2A}" srcOrd="3" destOrd="0" presId="urn:microsoft.com/office/officeart/2018/5/layout/IconCircleLabelList"/>
    <dgm:cxn modelId="{9448053A-F550-4EDA-944C-FA9E9D7DA52E}" type="presParOf" srcId="{FED6A94D-FF92-4832-B445-44BA89AB3759}" destId="{F9DB03BC-43B9-45C4-A10C-31DF7AD23CE2}" srcOrd="5" destOrd="0" presId="urn:microsoft.com/office/officeart/2018/5/layout/IconCircleLabelList"/>
    <dgm:cxn modelId="{1E48BCB5-BB12-4818-B2AF-24D2513B01DC}" type="presParOf" srcId="{FED6A94D-FF92-4832-B445-44BA89AB3759}" destId="{07D1D34D-06FD-4914-A682-0DF7C1E2EB29}" srcOrd="6" destOrd="0" presId="urn:microsoft.com/office/officeart/2018/5/layout/IconCircleLabelList"/>
    <dgm:cxn modelId="{17A4F520-0B77-40CA-B56C-9B451C0BFFE5}" type="presParOf" srcId="{07D1D34D-06FD-4914-A682-0DF7C1E2EB29}" destId="{A490F5E3-9889-4E8F-A12C-3C8B2A864954}" srcOrd="0" destOrd="0" presId="urn:microsoft.com/office/officeart/2018/5/layout/IconCircleLabelList"/>
    <dgm:cxn modelId="{F15AE36D-B1AD-4D14-B50D-942701EFE384}" type="presParOf" srcId="{07D1D34D-06FD-4914-A682-0DF7C1E2EB29}" destId="{AB35AF7B-ACF1-41A7-A531-F20B3A4D8123}" srcOrd="1" destOrd="0" presId="urn:microsoft.com/office/officeart/2018/5/layout/IconCircleLabelList"/>
    <dgm:cxn modelId="{61CAC9F4-73C2-4CA4-B41C-41F305E45ADC}" type="presParOf" srcId="{07D1D34D-06FD-4914-A682-0DF7C1E2EB29}" destId="{71A83A80-0D62-484A-8FA0-E096A9E17E26}" srcOrd="2" destOrd="0" presId="urn:microsoft.com/office/officeart/2018/5/layout/IconCircleLabelList"/>
    <dgm:cxn modelId="{336CA16D-73D8-44DD-AB36-7CD54802D2A2}" type="presParOf" srcId="{07D1D34D-06FD-4914-A682-0DF7C1E2EB29}" destId="{FA82DBB9-DB5E-4A7B-95AD-B64EE66B5ABB}" srcOrd="3" destOrd="0" presId="urn:microsoft.com/office/officeart/2018/5/layout/IconCircleLabelList"/>
    <dgm:cxn modelId="{C801C1C8-8E27-47D6-8422-64C3593CD4CA}" type="presParOf" srcId="{FED6A94D-FF92-4832-B445-44BA89AB3759}" destId="{02076D4A-8CA4-4D8A-8DC3-A5FBB0D0C5B4}" srcOrd="7" destOrd="0" presId="urn:microsoft.com/office/officeart/2018/5/layout/IconCircleLabelList"/>
    <dgm:cxn modelId="{3B74EF12-3F19-4553-B15A-7131A595A9B0}" type="presParOf" srcId="{FED6A94D-FF92-4832-B445-44BA89AB3759}" destId="{8B5023EB-47E9-48DC-9265-647C09DF09C5}" srcOrd="8" destOrd="0" presId="urn:microsoft.com/office/officeart/2018/5/layout/IconCircleLabelList"/>
    <dgm:cxn modelId="{6CABF3A0-39CF-416B-9A87-DF45A3B104BA}" type="presParOf" srcId="{8B5023EB-47E9-48DC-9265-647C09DF09C5}" destId="{D5139535-BB62-4440-B6D2-B4A2509EE09F}" srcOrd="0" destOrd="0" presId="urn:microsoft.com/office/officeart/2018/5/layout/IconCircleLabelList"/>
    <dgm:cxn modelId="{477AB632-C7E5-4017-B2FA-E5C23530B4B6}" type="presParOf" srcId="{8B5023EB-47E9-48DC-9265-647C09DF09C5}" destId="{BF3472CD-72EE-43AD-8710-247052BB598B}" srcOrd="1" destOrd="0" presId="urn:microsoft.com/office/officeart/2018/5/layout/IconCircleLabelList"/>
    <dgm:cxn modelId="{97810405-C27D-4798-90FF-1FE7C3A5F57F}" type="presParOf" srcId="{8B5023EB-47E9-48DC-9265-647C09DF09C5}" destId="{C350E07F-923C-4744-921B-E22254C6879C}" srcOrd="2" destOrd="0" presId="urn:microsoft.com/office/officeart/2018/5/layout/IconCircleLabelList"/>
    <dgm:cxn modelId="{433179F7-CD63-456C-A3B9-99CB402B38A7}" type="presParOf" srcId="{8B5023EB-47E9-48DC-9265-647C09DF09C5}" destId="{1C392D2E-2617-41FB-AF8D-8C1F7ECB8423}" srcOrd="3" destOrd="0" presId="urn:microsoft.com/office/officeart/2018/5/layout/IconCircleLabelList"/>
    <dgm:cxn modelId="{33F69008-8222-46EE-911D-6BB8D31EE413}" type="presParOf" srcId="{FED6A94D-FF92-4832-B445-44BA89AB3759}" destId="{4BECB641-A853-4B69-AC04-D6E400549A4C}" srcOrd="9" destOrd="0" presId="urn:microsoft.com/office/officeart/2018/5/layout/IconCircleLabelList"/>
    <dgm:cxn modelId="{C21BADCB-BD30-4C9F-83A8-7D441B2F14AD}" type="presParOf" srcId="{FED6A94D-FF92-4832-B445-44BA89AB3759}" destId="{44D63503-2865-4994-A6F7-C6EEEB7867DD}" srcOrd="10" destOrd="0" presId="urn:microsoft.com/office/officeart/2018/5/layout/IconCircleLabelList"/>
    <dgm:cxn modelId="{B99A54E9-A553-44E4-8A1F-E717C1BC3E10}" type="presParOf" srcId="{44D63503-2865-4994-A6F7-C6EEEB7867DD}" destId="{6051DF2C-66D8-4C11-B69D-51C73C9707C4}" srcOrd="0" destOrd="0" presId="urn:microsoft.com/office/officeart/2018/5/layout/IconCircleLabelList"/>
    <dgm:cxn modelId="{EC812880-63A4-4D77-86AF-8F5F8BD1E1C3}" type="presParOf" srcId="{44D63503-2865-4994-A6F7-C6EEEB7867DD}" destId="{0017FA3A-01B3-4E5E-8927-0160337F0A84}" srcOrd="1" destOrd="0" presId="urn:microsoft.com/office/officeart/2018/5/layout/IconCircleLabelList"/>
    <dgm:cxn modelId="{4FBE7E3F-EEA7-4E65-9138-62E5F7920DF7}" type="presParOf" srcId="{44D63503-2865-4994-A6F7-C6EEEB7867DD}" destId="{79F6664B-E4D9-4249-A2BB-4E7E90506DB3}" srcOrd="2" destOrd="0" presId="urn:microsoft.com/office/officeart/2018/5/layout/IconCircleLabelList"/>
    <dgm:cxn modelId="{E3C29AEA-4EE6-4399-A814-0A79E5C6703F}" type="presParOf" srcId="{44D63503-2865-4994-A6F7-C6EEEB7867DD}" destId="{C408202D-B817-4B4A-92DC-056A2081969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006B4-DC3A-4AF8-883B-E9E235753673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E0E16-2E60-417F-A8C1-351B679A3C73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E366A-41F1-4DD6-B14F-AEDADE1AF2D9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Debatable.</a:t>
          </a:r>
        </a:p>
      </dsp:txBody>
      <dsp:txXfrm>
        <a:off x="1945450" y="719"/>
        <a:ext cx="4643240" cy="1684372"/>
      </dsp:txXfrm>
    </dsp:sp>
    <dsp:sp modelId="{5EB02F81-B7CE-47B2-9CCA-354264342B15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3A22F-7DAB-483A-9E5E-6CC44D8280B1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02A39-5A34-4E6C-8136-94274EFDD9DD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Should they be called Cysts per se?</a:t>
          </a:r>
        </a:p>
      </dsp:txBody>
      <dsp:txXfrm>
        <a:off x="1945450" y="2106185"/>
        <a:ext cx="4643240" cy="1684372"/>
      </dsp:txXfrm>
    </dsp:sp>
    <dsp:sp modelId="{5DC059FA-E7C2-4A49-8001-894C3C11CA0E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9C363-FD8E-471F-B20A-2AECA4C10071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04A67-74FA-45EE-BDC0-B8C6EA37AB7D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 Choledochal malformations?</a:t>
          </a:r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1A185-C083-4227-B136-B3295F971A04}">
      <dsp:nvSpPr>
        <dsp:cNvPr id="0" name=""/>
        <dsp:cNvSpPr/>
      </dsp:nvSpPr>
      <dsp:spPr>
        <a:xfrm>
          <a:off x="0" y="50619"/>
          <a:ext cx="6367912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Biliary calculi</a:t>
          </a:r>
        </a:p>
      </dsp:txBody>
      <dsp:txXfrm>
        <a:off x="58177" y="108796"/>
        <a:ext cx="6251558" cy="1075400"/>
      </dsp:txXfrm>
    </dsp:sp>
    <dsp:sp modelId="{B786F6B2-9847-4705-8A01-971F4AD89780}">
      <dsp:nvSpPr>
        <dsp:cNvPr id="0" name=""/>
        <dsp:cNvSpPr/>
      </dsp:nvSpPr>
      <dsp:spPr>
        <a:xfrm>
          <a:off x="0" y="1328774"/>
          <a:ext cx="6367912" cy="11917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CBD dilatation</a:t>
          </a:r>
        </a:p>
      </dsp:txBody>
      <dsp:txXfrm>
        <a:off x="58177" y="1386951"/>
        <a:ext cx="6251558" cy="1075400"/>
      </dsp:txXfrm>
    </dsp:sp>
    <dsp:sp modelId="{5ADDC2A9-08BF-42E1-AA1E-8F207DF2DC05}">
      <dsp:nvSpPr>
        <dsp:cNvPr id="0" name=""/>
        <dsp:cNvSpPr/>
      </dsp:nvSpPr>
      <dsp:spPr>
        <a:xfrm>
          <a:off x="0" y="2606929"/>
          <a:ext cx="6367912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Pancreatic cysts</a:t>
          </a:r>
        </a:p>
      </dsp:txBody>
      <dsp:txXfrm>
        <a:off x="58177" y="2665106"/>
        <a:ext cx="6251558" cy="1075400"/>
      </dsp:txXfrm>
    </dsp:sp>
    <dsp:sp modelId="{6BF90F2C-F446-442D-BCDB-5A1FCFF87CA3}">
      <dsp:nvSpPr>
        <dsp:cNvPr id="0" name=""/>
        <dsp:cNvSpPr/>
      </dsp:nvSpPr>
      <dsp:spPr>
        <a:xfrm>
          <a:off x="0" y="3885083"/>
          <a:ext cx="6367912" cy="11917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Anomalous Pancreato-biliary dysjunction APBDJ</a:t>
          </a:r>
        </a:p>
      </dsp:txBody>
      <dsp:txXfrm>
        <a:off x="58177" y="3943260"/>
        <a:ext cx="6251558" cy="1075400"/>
      </dsp:txXfrm>
    </dsp:sp>
    <dsp:sp modelId="{D8F6F9BA-1939-40BF-A543-B5331E4D828C}">
      <dsp:nvSpPr>
        <dsp:cNvPr id="0" name=""/>
        <dsp:cNvSpPr/>
      </dsp:nvSpPr>
      <dsp:spPr>
        <a:xfrm>
          <a:off x="0" y="5163238"/>
          <a:ext cx="6367912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Pseudo-cysts and other intra abdominal cystic lesions.</a:t>
          </a:r>
        </a:p>
      </dsp:txBody>
      <dsp:txXfrm>
        <a:off x="58177" y="5221415"/>
        <a:ext cx="6251558" cy="107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C7444-DB68-45A4-B5E4-5EB6B6D1A1FC}">
      <dsp:nvSpPr>
        <dsp:cNvPr id="0" name=""/>
        <dsp:cNvSpPr/>
      </dsp:nvSpPr>
      <dsp:spPr>
        <a:xfrm>
          <a:off x="1186135" y="230787"/>
          <a:ext cx="918212" cy="918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6D35D-652C-436B-AD3D-BA8FE0A848CD}">
      <dsp:nvSpPr>
        <dsp:cNvPr id="0" name=""/>
        <dsp:cNvSpPr/>
      </dsp:nvSpPr>
      <dsp:spPr>
        <a:xfrm>
          <a:off x="604759" y="1496158"/>
          <a:ext cx="20404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Early surgery</a:t>
          </a:r>
        </a:p>
      </dsp:txBody>
      <dsp:txXfrm>
        <a:off x="604759" y="1496158"/>
        <a:ext cx="2040471" cy="720000"/>
      </dsp:txXfrm>
    </dsp:sp>
    <dsp:sp modelId="{01F739B2-2F89-4C3D-AAB8-B3DB5F4A7642}">
      <dsp:nvSpPr>
        <dsp:cNvPr id="0" name=""/>
        <dsp:cNvSpPr/>
      </dsp:nvSpPr>
      <dsp:spPr>
        <a:xfrm>
          <a:off x="3563442" y="281399"/>
          <a:ext cx="918212" cy="918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F752-08BF-4D29-A80A-1CE0B0C132A1}">
      <dsp:nvSpPr>
        <dsp:cNvPr id="0" name=""/>
        <dsp:cNvSpPr/>
      </dsp:nvSpPr>
      <dsp:spPr>
        <a:xfrm>
          <a:off x="3002313" y="1496158"/>
          <a:ext cx="20404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Complete cyst excision or complete excision of cyst mucosa</a:t>
          </a:r>
        </a:p>
      </dsp:txBody>
      <dsp:txXfrm>
        <a:off x="3002313" y="1496158"/>
        <a:ext cx="2040471" cy="720000"/>
      </dsp:txXfrm>
    </dsp:sp>
    <dsp:sp modelId="{C7F83CEE-6987-4709-BAB3-A3E815C6266E}">
      <dsp:nvSpPr>
        <dsp:cNvPr id="0" name=""/>
        <dsp:cNvSpPr/>
      </dsp:nvSpPr>
      <dsp:spPr>
        <a:xfrm>
          <a:off x="1165888" y="2726275"/>
          <a:ext cx="918212" cy="9182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8FBE8-CA91-424A-8150-2EDA1EEA4FF4}">
      <dsp:nvSpPr>
        <dsp:cNvPr id="0" name=""/>
        <dsp:cNvSpPr/>
      </dsp:nvSpPr>
      <dsp:spPr>
        <a:xfrm>
          <a:off x="604759" y="3941034"/>
          <a:ext cx="20404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Absorbable sutures with knots on outside</a:t>
          </a:r>
        </a:p>
      </dsp:txBody>
      <dsp:txXfrm>
        <a:off x="604759" y="3941034"/>
        <a:ext cx="2040471" cy="720000"/>
      </dsp:txXfrm>
    </dsp:sp>
    <dsp:sp modelId="{78514D64-96A0-450F-B67B-F382BAD0F4F4}">
      <dsp:nvSpPr>
        <dsp:cNvPr id="0" name=""/>
        <dsp:cNvSpPr/>
      </dsp:nvSpPr>
      <dsp:spPr>
        <a:xfrm>
          <a:off x="3563442" y="2726275"/>
          <a:ext cx="918212" cy="9182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B182-A38D-4DA9-9D6A-0341E39B925A}">
      <dsp:nvSpPr>
        <dsp:cNvPr id="0" name=""/>
        <dsp:cNvSpPr/>
      </dsp:nvSpPr>
      <dsp:spPr>
        <a:xfrm>
          <a:off x="3002313" y="3941034"/>
          <a:ext cx="20404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Wide and adequate drainage of anastomosis</a:t>
          </a:r>
        </a:p>
      </dsp:txBody>
      <dsp:txXfrm>
        <a:off x="3002313" y="3941034"/>
        <a:ext cx="2040471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0D9C7-C7E9-4D67-A369-A36E5AA2BB47}">
      <dsp:nvSpPr>
        <dsp:cNvPr id="0" name=""/>
        <dsp:cNvSpPr/>
      </dsp:nvSpPr>
      <dsp:spPr>
        <a:xfrm>
          <a:off x="690755" y="126868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27197-2072-43EC-9B14-959240FD17C9}">
      <dsp:nvSpPr>
        <dsp:cNvPr id="0" name=""/>
        <dsp:cNvSpPr/>
      </dsp:nvSpPr>
      <dsp:spPr>
        <a:xfrm>
          <a:off x="946733" y="382846"/>
          <a:ext cx="689171" cy="689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9F51D-341A-4B93-BE28-EDA68C59DB5E}">
      <dsp:nvSpPr>
        <dsp:cNvPr id="0" name=""/>
        <dsp:cNvSpPr/>
      </dsp:nvSpPr>
      <dsp:spPr>
        <a:xfrm>
          <a:off x="306788" y="1702116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FF0000"/>
              </a:solidFill>
            </a:rPr>
            <a:t>Excessive bleeding</a:t>
          </a:r>
        </a:p>
      </dsp:txBody>
      <dsp:txXfrm>
        <a:off x="306788" y="1702116"/>
        <a:ext cx="1969060" cy="720000"/>
      </dsp:txXfrm>
    </dsp:sp>
    <dsp:sp modelId="{485CD666-31A5-4C3B-8030-126755674661}">
      <dsp:nvSpPr>
        <dsp:cNvPr id="0" name=""/>
        <dsp:cNvSpPr/>
      </dsp:nvSpPr>
      <dsp:spPr>
        <a:xfrm>
          <a:off x="3004401" y="126868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FA7FA-6C32-40E6-B193-3AD4CD217783}">
      <dsp:nvSpPr>
        <dsp:cNvPr id="0" name=""/>
        <dsp:cNvSpPr/>
      </dsp:nvSpPr>
      <dsp:spPr>
        <a:xfrm>
          <a:off x="3260379" y="382846"/>
          <a:ext cx="689171" cy="689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A21-98E3-46BB-B350-3476610E10E3}">
      <dsp:nvSpPr>
        <dsp:cNvPr id="0" name=""/>
        <dsp:cNvSpPr/>
      </dsp:nvSpPr>
      <dsp:spPr>
        <a:xfrm>
          <a:off x="2620434" y="1702116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FFC000"/>
              </a:solidFill>
            </a:rPr>
            <a:t>Hazardous dissection</a:t>
          </a:r>
        </a:p>
      </dsp:txBody>
      <dsp:txXfrm>
        <a:off x="2620434" y="1702116"/>
        <a:ext cx="1969060" cy="720000"/>
      </dsp:txXfrm>
    </dsp:sp>
    <dsp:sp modelId="{03305A66-9C9B-46D4-9A83-FF3CDDDFB37A}">
      <dsp:nvSpPr>
        <dsp:cNvPr id="0" name=""/>
        <dsp:cNvSpPr/>
      </dsp:nvSpPr>
      <dsp:spPr>
        <a:xfrm>
          <a:off x="5318047" y="126868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1EFA-3BBE-4557-8952-CEE3B03D7069}">
      <dsp:nvSpPr>
        <dsp:cNvPr id="0" name=""/>
        <dsp:cNvSpPr/>
      </dsp:nvSpPr>
      <dsp:spPr>
        <a:xfrm>
          <a:off x="5574025" y="382846"/>
          <a:ext cx="689171" cy="689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99512-041B-491D-95AC-200D41A50E2A}">
      <dsp:nvSpPr>
        <dsp:cNvPr id="0" name=""/>
        <dsp:cNvSpPr/>
      </dsp:nvSpPr>
      <dsp:spPr>
        <a:xfrm>
          <a:off x="4934080" y="1702116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FFFF00"/>
              </a:solidFill>
            </a:rPr>
            <a:t>Infection and fibrosis</a:t>
          </a:r>
        </a:p>
      </dsp:txBody>
      <dsp:txXfrm>
        <a:off x="4934080" y="1702116"/>
        <a:ext cx="1969060" cy="720000"/>
      </dsp:txXfrm>
    </dsp:sp>
    <dsp:sp modelId="{A490F5E3-9889-4E8F-A12C-3C8B2A864954}">
      <dsp:nvSpPr>
        <dsp:cNvPr id="0" name=""/>
        <dsp:cNvSpPr/>
      </dsp:nvSpPr>
      <dsp:spPr>
        <a:xfrm>
          <a:off x="690755" y="2914381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5AF7B-ACF1-41A7-A531-F20B3A4D8123}">
      <dsp:nvSpPr>
        <dsp:cNvPr id="0" name=""/>
        <dsp:cNvSpPr/>
      </dsp:nvSpPr>
      <dsp:spPr>
        <a:xfrm>
          <a:off x="946733" y="3170359"/>
          <a:ext cx="689171" cy="689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2DBB9-DB5E-4A7B-95AD-B64EE66B5ABB}">
      <dsp:nvSpPr>
        <dsp:cNvPr id="0" name=""/>
        <dsp:cNvSpPr/>
      </dsp:nvSpPr>
      <dsp:spPr>
        <a:xfrm>
          <a:off x="306788" y="4489629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FFFF00"/>
              </a:solidFill>
            </a:rPr>
            <a:t>Poor anastomotic healing</a:t>
          </a:r>
        </a:p>
      </dsp:txBody>
      <dsp:txXfrm>
        <a:off x="306788" y="4489629"/>
        <a:ext cx="1969060" cy="720000"/>
      </dsp:txXfrm>
    </dsp:sp>
    <dsp:sp modelId="{D5139535-BB62-4440-B6D2-B4A2509EE09F}">
      <dsp:nvSpPr>
        <dsp:cNvPr id="0" name=""/>
        <dsp:cNvSpPr/>
      </dsp:nvSpPr>
      <dsp:spPr>
        <a:xfrm>
          <a:off x="3004401" y="2914381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472CD-72EE-43AD-8710-247052BB598B}">
      <dsp:nvSpPr>
        <dsp:cNvPr id="0" name=""/>
        <dsp:cNvSpPr/>
      </dsp:nvSpPr>
      <dsp:spPr>
        <a:xfrm>
          <a:off x="3260379" y="3170359"/>
          <a:ext cx="689171" cy="689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92D2E-2617-41FB-AF8D-8C1F7ECB8423}">
      <dsp:nvSpPr>
        <dsp:cNvPr id="0" name=""/>
        <dsp:cNvSpPr/>
      </dsp:nvSpPr>
      <dsp:spPr>
        <a:xfrm>
          <a:off x="2620434" y="4489629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solidFill>
                <a:srgbClr val="0070C0"/>
              </a:solidFill>
            </a:rPr>
            <a:t>Anastomotic leakage</a:t>
          </a:r>
        </a:p>
      </dsp:txBody>
      <dsp:txXfrm>
        <a:off x="2620434" y="4489629"/>
        <a:ext cx="1969060" cy="720000"/>
      </dsp:txXfrm>
    </dsp:sp>
    <dsp:sp modelId="{6051DF2C-66D8-4C11-B69D-51C73C9707C4}">
      <dsp:nvSpPr>
        <dsp:cNvPr id="0" name=""/>
        <dsp:cNvSpPr/>
      </dsp:nvSpPr>
      <dsp:spPr>
        <a:xfrm>
          <a:off x="5318047" y="2914381"/>
          <a:ext cx="1201126" cy="12011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FA3A-01B3-4E5E-8927-0160337F0A84}">
      <dsp:nvSpPr>
        <dsp:cNvPr id="0" name=""/>
        <dsp:cNvSpPr/>
      </dsp:nvSpPr>
      <dsp:spPr>
        <a:xfrm>
          <a:off x="5574025" y="3170359"/>
          <a:ext cx="689171" cy="689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8202D-B817-4B4A-92DC-056A20819696}">
      <dsp:nvSpPr>
        <dsp:cNvPr id="0" name=""/>
        <dsp:cNvSpPr/>
      </dsp:nvSpPr>
      <dsp:spPr>
        <a:xfrm>
          <a:off x="4934080" y="4489629"/>
          <a:ext cx="1969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solidFill>
                <a:srgbClr val="00B050"/>
              </a:solidFill>
            </a:rPr>
            <a:t>Stricture</a:t>
          </a:r>
        </a:p>
      </dsp:txBody>
      <dsp:txXfrm>
        <a:off x="4934080" y="4489629"/>
        <a:ext cx="196906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1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59BC-6BB8-4A05-8F0F-B1D925889E1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5B8C-A08F-40FE-8DC9-5B3D1993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6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pn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5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ACEA2-ABE5-406E-B188-DAC35820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 fontScale="90000"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Choledochal cysts in children- A 5 year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87D52-505F-4194-B6BC-74D16B05C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Dr. Aniruddha Bhagwat MB, MS, </a:t>
            </a:r>
            <a:r>
              <a:rPr lang="en-US" sz="2800" dirty="0" err="1">
                <a:solidFill>
                  <a:srgbClr val="0070C0"/>
                </a:solidFill>
              </a:rPr>
              <a:t>MCh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Dept. Of Pediatric Surgery</a:t>
            </a:r>
          </a:p>
          <a:p>
            <a:r>
              <a:rPr lang="en-US" sz="2800" dirty="0">
                <a:solidFill>
                  <a:srgbClr val="00B050"/>
                </a:solidFill>
              </a:rPr>
              <a:t>Dr. D Y Patil Medical College Hospital and Research Center, PCMC, Pune</a:t>
            </a:r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D4944-E257-49DC-8601-4CCC3205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47" y="127237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Investigations: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BC96-3951-4C18-B20D-6CACD6650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Autofit/>
          </a:bodyPr>
          <a:lstStyle/>
          <a:p>
            <a:r>
              <a:rPr lang="en-US" dirty="0"/>
              <a:t>Hemogram</a:t>
            </a:r>
          </a:p>
          <a:p>
            <a:r>
              <a:rPr lang="en-US" dirty="0"/>
              <a:t>RFT</a:t>
            </a:r>
          </a:p>
          <a:p>
            <a:r>
              <a:rPr lang="en-US" dirty="0"/>
              <a:t>LFT</a:t>
            </a:r>
          </a:p>
          <a:p>
            <a:r>
              <a:rPr lang="en-US" dirty="0"/>
              <a:t>Coagulation profile</a:t>
            </a:r>
          </a:p>
          <a:p>
            <a:r>
              <a:rPr lang="en-US" dirty="0"/>
              <a:t>Urine RE</a:t>
            </a:r>
          </a:p>
          <a:p>
            <a:r>
              <a:rPr lang="en-US" dirty="0"/>
              <a:t>H-H-H markers</a:t>
            </a:r>
          </a:p>
          <a:p>
            <a:r>
              <a:rPr lang="en-US" dirty="0"/>
              <a:t>Covid 19 RT PCR</a:t>
            </a:r>
          </a:p>
          <a:p>
            <a:r>
              <a:rPr lang="en-US" dirty="0"/>
              <a:t>Stool RE</a:t>
            </a:r>
          </a:p>
          <a:p>
            <a:r>
              <a:rPr lang="en-US" dirty="0"/>
              <a:t>Chest X-ray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B4791-FEE3-41DE-9367-D043C31B0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US" dirty="0"/>
              <a:t>USG abdomen</a:t>
            </a:r>
          </a:p>
          <a:p>
            <a:r>
              <a:rPr lang="en-US" dirty="0"/>
              <a:t>CECT abdomen</a:t>
            </a:r>
          </a:p>
          <a:p>
            <a:r>
              <a:rPr lang="en-US" dirty="0"/>
              <a:t>MRCP</a:t>
            </a:r>
          </a:p>
          <a:p>
            <a:r>
              <a:rPr lang="en-US" dirty="0"/>
              <a:t>Tc99m Hepato-biliary </a:t>
            </a:r>
            <a:r>
              <a:rPr lang="en-US" dirty="0" err="1"/>
              <a:t>scintiscan</a:t>
            </a:r>
            <a:r>
              <a:rPr lang="en-US" dirty="0"/>
              <a:t> DISIDA</a:t>
            </a:r>
          </a:p>
          <a:p>
            <a:r>
              <a:rPr lang="en-US" dirty="0"/>
              <a:t>ERCP</a:t>
            </a:r>
          </a:p>
          <a:p>
            <a:r>
              <a:rPr lang="en-US" dirty="0"/>
              <a:t>Cholangiogram</a:t>
            </a:r>
          </a:p>
        </p:txBody>
      </p:sp>
    </p:spTree>
    <p:extLst>
      <p:ext uri="{BB962C8B-B14F-4D97-AF65-F5344CB8AC3E}">
        <p14:creationId xmlns:p14="http://schemas.microsoft.com/office/powerpoint/2010/main" val="315491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FB00-D883-407C-BC9B-0BD08066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MRCP</a:t>
            </a:r>
          </a:p>
        </p:txBody>
      </p:sp>
      <p:pic>
        <p:nvPicPr>
          <p:cNvPr id="12" name="Content Placeholder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BE5D44C-94C8-4719-AAAE-8AAA405ED8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930400"/>
            <a:ext cx="3217482" cy="3526008"/>
          </a:xfrm>
        </p:spPr>
      </p:pic>
      <p:pic>
        <p:nvPicPr>
          <p:cNvPr id="15" name="Content Placeholder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4E7DD78-4623-4D72-83CD-FEA7FD830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01" y="2001129"/>
            <a:ext cx="3217482" cy="3384550"/>
          </a:xfr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560F03D-4D6D-429C-B370-A5C1FD33E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03" y="2379662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4295901A-F824-439A-A26C-262A428D6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r="5" b="3810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D83B5D-AB28-4EB3-83B6-34D5223CD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r="28956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3" name="Picture 12" descr="A picture containing person, green&#10;&#10;Description automatically generated">
            <a:extLst>
              <a:ext uri="{FF2B5EF4-FFF2-40B4-BE49-F238E27FC236}">
                <a16:creationId xmlns:a16="http://schemas.microsoft.com/office/drawing/2014/main" id="{C5FF8FC4-4BFB-4210-B28C-586ED3CB6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r="21457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5D804E-194E-4657-AF3F-69B92A3B8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 r="-3" b="12095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7ECAD1-B2E5-442E-B0BA-B9D8E06B1C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64" r="2783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6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07B1-CF8F-4B4C-BD1B-6A106A7F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ERCP</a:t>
            </a:r>
          </a:p>
        </p:txBody>
      </p:sp>
      <p:pic>
        <p:nvPicPr>
          <p:cNvPr id="10" name="Content Placeholder 9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30181C8A-CD30-4CCB-9046-33E18E9A1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2" name="Content Placeholder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D0E7B6-47AE-4A1A-A2CC-805083C44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0719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2C35-60A2-433F-B3BF-110C541D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82"/>
            <a:ext cx="10515600" cy="1828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Type 1 (12=80%)</a:t>
            </a:r>
            <a:r>
              <a:rPr lang="en-US" sz="2800" dirty="0"/>
              <a:t>				</a:t>
            </a:r>
            <a:r>
              <a:rPr lang="en-US" sz="2800" dirty="0">
                <a:solidFill>
                  <a:srgbClr val="0070C0"/>
                </a:solidFill>
              </a:rPr>
              <a:t>Type 5 excluded</a:t>
            </a:r>
            <a:br>
              <a:rPr lang="en-US" sz="2800" dirty="0"/>
            </a:br>
            <a:r>
              <a:rPr lang="en-US" sz="2800" dirty="0">
                <a:solidFill>
                  <a:srgbClr val="FFC000"/>
                </a:solidFill>
              </a:rPr>
              <a:t>Type 2 (1 =6.67%)</a:t>
            </a:r>
            <a:r>
              <a:rPr lang="en-US" sz="2800" dirty="0"/>
              <a:t>				One case of type 3 excluded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Type 4 (2 =13.33%)	</a:t>
            </a:r>
            <a:r>
              <a:rPr lang="en-US" sz="2800" dirty="0"/>
              <a:t>			Left PVO, Portal HT, ?</a:t>
            </a:r>
            <a:r>
              <a:rPr lang="en-US" sz="2800" dirty="0" err="1"/>
              <a:t>Forme</a:t>
            </a:r>
            <a:r>
              <a:rPr lang="en-US" sz="2800" dirty="0"/>
              <a:t> fruste 							cyst with CBD </a:t>
            </a:r>
            <a:r>
              <a:rPr lang="en-US" sz="2800" dirty="0" err="1"/>
              <a:t>diln</a:t>
            </a:r>
            <a:r>
              <a:rPr lang="en-US" sz="2800" dirty="0"/>
              <a:t>, perforation, bile 							peritonitis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04D3-0EF6-4549-9468-0F8C96F0D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5681"/>
            <a:ext cx="5157787" cy="44939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Results-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9D948-679B-4F3A-8CF7-9A1622BCC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63205"/>
            <a:ext cx="5157787" cy="32264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Mean age at presentation 4.12+/- S.D.</a:t>
            </a:r>
          </a:p>
          <a:p>
            <a:r>
              <a:rPr lang="en-US" dirty="0"/>
              <a:t>M:F 1:1</a:t>
            </a:r>
          </a:p>
          <a:p>
            <a:r>
              <a:rPr lang="en-US" dirty="0"/>
              <a:t>Mean time to oral feeds 5 +/- 1d </a:t>
            </a:r>
          </a:p>
          <a:p>
            <a:r>
              <a:rPr lang="en-US" dirty="0"/>
              <a:t>Mean in-hospital stay 11 +/-3 d</a:t>
            </a:r>
          </a:p>
          <a:p>
            <a:r>
              <a:rPr lang="en-US" dirty="0"/>
              <a:t>Mean duration of ADK drain 5 d</a:t>
            </a:r>
          </a:p>
          <a:p>
            <a:r>
              <a:rPr lang="en-US" dirty="0"/>
              <a:t>Mean antibiotic Tx duration 7 +/-2 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0B2C9-59AE-4D0F-BD64-D4C1C9E76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55681"/>
            <a:ext cx="5183188" cy="44939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Complications-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C0431-5BC8-48AE-9013-C28C5C733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0077"/>
            <a:ext cx="5183188" cy="33295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anastomotic leak. Tx conservatively</a:t>
            </a:r>
          </a:p>
          <a:p>
            <a:r>
              <a:rPr lang="en-US" dirty="0"/>
              <a:t>One SSI</a:t>
            </a:r>
          </a:p>
          <a:p>
            <a:r>
              <a:rPr lang="en-US" dirty="0"/>
              <a:t>No deaths</a:t>
            </a:r>
          </a:p>
          <a:p>
            <a:r>
              <a:rPr lang="en-US" dirty="0"/>
              <a:t>No </a:t>
            </a:r>
            <a:r>
              <a:rPr lang="en-US" dirty="0" err="1"/>
              <a:t>Haemorrahage</a:t>
            </a:r>
            <a:endParaRPr lang="en-US" dirty="0"/>
          </a:p>
          <a:p>
            <a:r>
              <a:rPr lang="en-US" dirty="0"/>
              <a:t>No Intestinal obstruction adhesions/kinking/mesenteric herniation/ intussusception Pancreatic injury pseudo-aneurysm</a:t>
            </a:r>
          </a:p>
        </p:txBody>
      </p:sp>
    </p:spTree>
    <p:extLst>
      <p:ext uri="{BB962C8B-B14F-4D97-AF65-F5344CB8AC3E}">
        <p14:creationId xmlns:p14="http://schemas.microsoft.com/office/powerpoint/2010/main" val="409005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indoor, people, ceiling&#10;&#10;Description automatically generated">
            <a:extLst>
              <a:ext uri="{FF2B5EF4-FFF2-40B4-BE49-F238E27FC236}">
                <a16:creationId xmlns:a16="http://schemas.microsoft.com/office/drawing/2014/main" id="{DC8073D1-F8E2-495A-ACFA-641E599E9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r="-2" b="3336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77278E-340F-4836-8B26-49D2F371C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r="-1" b="800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4B6A0-456E-4DD7-B5BC-A1DD0E18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16" y="2773168"/>
            <a:ext cx="4803636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dirty="0">
                <a:solidFill>
                  <a:srgbClr val="00B050"/>
                </a:solidFill>
                <a:latin typeface="Brush Script MT" panose="03060802040406070304" pitchFamily="66" charset="0"/>
              </a:rPr>
              <a:t>Thank you for patient listening.</a:t>
            </a:r>
          </a:p>
        </p:txBody>
      </p:sp>
    </p:spTree>
    <p:extLst>
      <p:ext uri="{BB962C8B-B14F-4D97-AF65-F5344CB8AC3E}">
        <p14:creationId xmlns:p14="http://schemas.microsoft.com/office/powerpoint/2010/main" val="29910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9F8AB-E6D0-48AE-ADAA-84908F7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Nomenclature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43A4487-4081-4842-85AD-2B74690C0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9916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53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3FEA-44A7-4C0A-ABE5-D0210F2F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3556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Clinical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2B5-6619-471E-AEEF-AC4004BE4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EFD28-795F-4583-A741-37CFE92839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Older children 2-10 years</a:t>
            </a:r>
          </a:p>
          <a:p>
            <a:r>
              <a:rPr lang="en-US" dirty="0"/>
              <a:t>F&gt;M</a:t>
            </a:r>
          </a:p>
          <a:p>
            <a:r>
              <a:rPr lang="en-US" dirty="0"/>
              <a:t>Abdominal mass</a:t>
            </a:r>
          </a:p>
          <a:p>
            <a:r>
              <a:rPr lang="en-US" dirty="0"/>
              <a:t>Jaundice</a:t>
            </a:r>
          </a:p>
          <a:p>
            <a:r>
              <a:rPr lang="en-US" dirty="0"/>
              <a:t>Pain +/- </a:t>
            </a:r>
          </a:p>
          <a:p>
            <a:r>
              <a:rPr lang="en-US" dirty="0"/>
              <a:t>Fever cholangitis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7F16B-28F9-4B85-8560-495F218C9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Uncommon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D1BF7-9161-4AAF-A332-F39B35AC50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Spontaneous cyst rupture</a:t>
            </a:r>
          </a:p>
          <a:p>
            <a:r>
              <a:rPr lang="en-US" dirty="0"/>
              <a:t>Stone formation in cyst or G.B.</a:t>
            </a:r>
          </a:p>
          <a:p>
            <a:r>
              <a:rPr lang="en-US" dirty="0"/>
              <a:t>Infection – cyst wall inflammation, fibrosis,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4E5E75-9B87-4964-B1F3-91967DF4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Differential Diagnosis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6F9A69-35C2-4DD1-B067-2534AE93A8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121326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68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3A4D-CC1D-4DD3-A7D0-DF3874AD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28387" cy="1787525"/>
          </a:xfrm>
        </p:spPr>
        <p:txBody>
          <a:bodyPr>
            <a:normAutofit/>
          </a:bodyPr>
          <a:lstStyle/>
          <a:p>
            <a:r>
              <a:rPr lang="en-US" sz="5200" dirty="0" err="1"/>
              <a:t>Todani</a:t>
            </a:r>
            <a:r>
              <a:rPr lang="en-US" sz="5200" dirty="0"/>
              <a:t> Classification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289803-8776-4D2B-9E33-5E3C01B40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0777" y="879475"/>
            <a:ext cx="5181600" cy="280629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 Dilatation of extrahepatic bile duct only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IA Cystic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IB Saccular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IC Fusiform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II Diverticulum</a:t>
            </a:r>
          </a:p>
          <a:p>
            <a:r>
              <a:rPr lang="en-US" sz="2000" dirty="0">
                <a:solidFill>
                  <a:srgbClr val="FFFF00"/>
                </a:solidFill>
              </a:rPr>
              <a:t>III </a:t>
            </a:r>
            <a:r>
              <a:rPr lang="en-US" sz="2000" dirty="0" err="1">
                <a:solidFill>
                  <a:srgbClr val="FFFF00"/>
                </a:solidFill>
              </a:rPr>
              <a:t>Choledochocele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5717B-403A-4958-9EE8-E05A57C3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252" y="3980016"/>
            <a:ext cx="5181600" cy="280629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IV Intra and extra hepatic duct dilatation</a:t>
            </a:r>
          </a:p>
          <a:p>
            <a:r>
              <a:rPr lang="en-US" sz="2000" dirty="0">
                <a:solidFill>
                  <a:srgbClr val="00B0F0"/>
                </a:solidFill>
              </a:rPr>
              <a:t>IV a Intra and extrahepatic cysts</a:t>
            </a:r>
          </a:p>
          <a:p>
            <a:r>
              <a:rPr lang="en-US" sz="2000" dirty="0">
                <a:solidFill>
                  <a:srgbClr val="00B0F0"/>
                </a:solidFill>
              </a:rPr>
              <a:t>IV b Multiple extrahepatic cysts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/>
              <a:t>V Caroli’s disease</a:t>
            </a:r>
          </a:p>
        </p:txBody>
      </p:sp>
      <p:pic>
        <p:nvPicPr>
          <p:cNvPr id="21" name="Content Placeholder 5" descr="A group of red leaves&#10;&#10;Description automatically generated with low confidence">
            <a:extLst>
              <a:ext uri="{FF2B5EF4-FFF2-40B4-BE49-F238E27FC236}">
                <a16:creationId xmlns:a16="http://schemas.microsoft.com/office/drawing/2014/main" id="{F1119547-9F5F-4FA5-AB5A-CCF4C21B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3" y="2384022"/>
            <a:ext cx="487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FCCA-CA58-4B28-8DF9-D17F1F81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3" y="365125"/>
            <a:ext cx="11834734" cy="10889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       Surgical Principles </a:t>
            </a:r>
            <a:r>
              <a:rPr lang="en-US" dirty="0"/>
              <a:t>        	   </a:t>
            </a:r>
            <a:r>
              <a:rPr lang="en-US" dirty="0">
                <a:solidFill>
                  <a:srgbClr val="0070C0"/>
                </a:solidFill>
              </a:rPr>
              <a:t>Treatment modalities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8462E3-A606-4549-91B2-E272382CC1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3100098"/>
              </p:ext>
            </p:extLst>
          </p:nvPr>
        </p:nvGraphicFramePr>
        <p:xfrm>
          <a:off x="448456" y="1825625"/>
          <a:ext cx="5647544" cy="494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FDD92-B2D3-4091-8A75-C631F4595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Complete cyst excision + P-D/</a:t>
            </a:r>
          </a:p>
          <a:p>
            <a:r>
              <a:rPr lang="en-US" dirty="0">
                <a:solidFill>
                  <a:srgbClr val="00B050"/>
                </a:solidFill>
              </a:rPr>
              <a:t>H-J with Roux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Y</a:t>
            </a:r>
          </a:p>
          <a:p>
            <a:r>
              <a:rPr lang="en-US" dirty="0">
                <a:solidFill>
                  <a:srgbClr val="00B050"/>
                </a:solidFill>
              </a:rPr>
              <a:t> +/- Lillie’s valve</a:t>
            </a:r>
          </a:p>
          <a:p>
            <a:r>
              <a:rPr lang="en-US" dirty="0">
                <a:solidFill>
                  <a:srgbClr val="FF0000"/>
                </a:solidFill>
              </a:rPr>
              <a:t>Older Partial excision + C-D/ C-J</a:t>
            </a:r>
          </a:p>
          <a:p>
            <a:r>
              <a:rPr lang="en-US" dirty="0">
                <a:solidFill>
                  <a:srgbClr val="0070C0"/>
                </a:solidFill>
              </a:rPr>
              <a:t>Laparoscopic</a:t>
            </a:r>
          </a:p>
          <a:p>
            <a:r>
              <a:rPr lang="en-US" dirty="0">
                <a:solidFill>
                  <a:srgbClr val="0070C0"/>
                </a:solidFill>
              </a:rPr>
              <a:t>Robotic</a:t>
            </a:r>
          </a:p>
          <a:p>
            <a:r>
              <a:rPr lang="en-US" dirty="0">
                <a:solidFill>
                  <a:srgbClr val="0070C0"/>
                </a:solidFill>
              </a:rPr>
              <a:t>ERCP with sphincterotomy</a:t>
            </a:r>
          </a:p>
          <a:p>
            <a:r>
              <a:rPr lang="en-US" dirty="0">
                <a:solidFill>
                  <a:srgbClr val="0070C0"/>
                </a:solidFill>
              </a:rPr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5381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0153-E1BD-4484-8225-0652CF57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89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Inflamed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infected cysts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7CB9-ECD2-40C4-B137-204F667E6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67291F2-C45A-40D1-946A-E6280BB76C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5434271"/>
              </p:ext>
            </p:extLst>
          </p:nvPr>
        </p:nvGraphicFramePr>
        <p:xfrm>
          <a:off x="839788" y="1454046"/>
          <a:ext cx="7209930" cy="533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D750C-C298-4FDE-85D1-74EB89C0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1CA17-50B0-4D71-8491-216ACC558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09483" y="1454046"/>
            <a:ext cx="3627958" cy="469064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Atrophy</a:t>
            </a:r>
          </a:p>
          <a:p>
            <a:r>
              <a:rPr lang="en-US" dirty="0">
                <a:solidFill>
                  <a:srgbClr val="00B050"/>
                </a:solidFill>
              </a:rPr>
              <a:t>Metaplasia</a:t>
            </a:r>
          </a:p>
          <a:p>
            <a:r>
              <a:rPr lang="en-US" dirty="0">
                <a:solidFill>
                  <a:srgbClr val="00B050"/>
                </a:solidFill>
              </a:rPr>
              <a:t>Polyps</a:t>
            </a:r>
          </a:p>
          <a:p>
            <a:r>
              <a:rPr lang="en-US" dirty="0">
                <a:solidFill>
                  <a:srgbClr val="00B050"/>
                </a:solidFill>
              </a:rPr>
              <a:t>Adenocarcinoma</a:t>
            </a:r>
          </a:p>
        </p:txBody>
      </p:sp>
    </p:spTree>
    <p:extLst>
      <p:ext uri="{BB962C8B-B14F-4D97-AF65-F5344CB8AC3E}">
        <p14:creationId xmlns:p14="http://schemas.microsoft.com/office/powerpoint/2010/main" val="232361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4A0A-2C54-4C96-BA9B-8DD285DA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388"/>
            <a:ext cx="3932237" cy="1304144"/>
          </a:xfrm>
        </p:spPr>
        <p:txBody>
          <a:bodyPr/>
          <a:lstStyle/>
          <a:p>
            <a:r>
              <a:rPr lang="en-US" b="1" i="1" dirty="0"/>
              <a:t>	Physiologic 	disturbances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0818-33E5-4074-A607-E7748EB7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780" y="382249"/>
            <a:ext cx="4924608" cy="6213423"/>
          </a:xfrm>
        </p:spPr>
        <p:txBody>
          <a:bodyPr>
            <a:normAutofit/>
          </a:bodyPr>
          <a:lstStyle/>
          <a:p>
            <a:r>
              <a:rPr lang="en-US" sz="2800" dirty="0"/>
              <a:t>PD more physiologic</a:t>
            </a:r>
          </a:p>
          <a:p>
            <a:endParaRPr lang="en-US" sz="2800" dirty="0"/>
          </a:p>
          <a:p>
            <a:r>
              <a:rPr lang="en-US" sz="2800" dirty="0"/>
              <a:t>Sphincter of Oddi bypassed and non functional. (HJ/PD)</a:t>
            </a:r>
          </a:p>
          <a:p>
            <a:endParaRPr lang="en-US" sz="2800" dirty="0"/>
          </a:p>
          <a:p>
            <a:r>
              <a:rPr lang="en-US" sz="2800" dirty="0"/>
              <a:t>G.B removed. (HJ/PD)</a:t>
            </a:r>
          </a:p>
          <a:p>
            <a:endParaRPr lang="en-US" sz="2800" dirty="0"/>
          </a:p>
          <a:p>
            <a:r>
              <a:rPr lang="en-US" sz="2800" dirty="0"/>
              <a:t>Storage of bile and release on stimulation by CCK-PZ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44367-D6E0-4737-A85C-A97762308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66079"/>
            <a:ext cx="5081666" cy="451953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Biliary gastric reflux –dyspepsia, alkaline gastritis, erosions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Pancreato-biliary </a:t>
            </a:r>
            <a:r>
              <a:rPr lang="en-US" sz="2400" dirty="0" err="1">
                <a:solidFill>
                  <a:srgbClr val="00B050"/>
                </a:solidFill>
              </a:rPr>
              <a:t>refux</a:t>
            </a:r>
            <a:r>
              <a:rPr lang="en-US" sz="2400" dirty="0">
                <a:solidFill>
                  <a:srgbClr val="00B050"/>
                </a:solidFill>
              </a:rPr>
              <a:t>- </a:t>
            </a:r>
            <a:r>
              <a:rPr lang="en-US" sz="2400" dirty="0"/>
              <a:t>anastomotic strictures, recurrent cholangitis, fever, jaundice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Biliary pancreatic reflux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Pancreatitis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875C-CCC3-4AD0-9EB8-DCF2ABBC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932"/>
            <a:ext cx="3932237" cy="123668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December 2014 to January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375D41-AF71-4226-B2A1-C9531AE8A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06345"/>
              </p:ext>
            </p:extLst>
          </p:nvPr>
        </p:nvGraphicFramePr>
        <p:xfrm>
          <a:off x="5541402" y="322289"/>
          <a:ext cx="6458224" cy="616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564">
                  <a:extLst>
                    <a:ext uri="{9D8B030D-6E8A-4147-A177-3AD203B41FA5}">
                      <a16:colId xmlns:a16="http://schemas.microsoft.com/office/drawing/2014/main" val="2144819858"/>
                    </a:ext>
                  </a:extLst>
                </a:gridCol>
                <a:gridCol w="2160830">
                  <a:extLst>
                    <a:ext uri="{9D8B030D-6E8A-4147-A177-3AD203B41FA5}">
                      <a16:colId xmlns:a16="http://schemas.microsoft.com/office/drawing/2014/main" val="326337690"/>
                    </a:ext>
                  </a:extLst>
                </a:gridCol>
                <a:gridCol w="2160830">
                  <a:extLst>
                    <a:ext uri="{9D8B030D-6E8A-4147-A177-3AD203B41FA5}">
                      <a16:colId xmlns:a16="http://schemas.microsoft.com/office/drawing/2014/main" val="464702312"/>
                    </a:ext>
                  </a:extLst>
                </a:gridCol>
              </a:tblGrid>
              <a:tr h="1582942">
                <a:tc>
                  <a:txBody>
                    <a:bodyPr/>
                    <a:lstStyle/>
                    <a:p>
                      <a:r>
                        <a:rPr lang="en-US" dirty="0"/>
                        <a:t>Age wise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Choledochal Cysts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30879"/>
                  </a:ext>
                </a:extLst>
              </a:tr>
              <a:tr h="9171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Number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Incidence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04962"/>
                  </a:ext>
                </a:extLst>
              </a:tr>
              <a:tr h="9171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Less than 1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yr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46.68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95690"/>
                  </a:ext>
                </a:extLst>
              </a:tr>
              <a:tr h="9171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 – 5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26.66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758028"/>
                  </a:ext>
                </a:extLst>
              </a:tr>
              <a:tr h="9171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6-10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yrs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10987"/>
                  </a:ext>
                </a:extLst>
              </a:tr>
              <a:tr h="917102">
                <a:tc>
                  <a:txBody>
                    <a:bodyPr/>
                    <a:lstStyle/>
                    <a:p>
                      <a:r>
                        <a:rPr lang="en-US" dirty="0"/>
                        <a:t>11-16 </a:t>
                      </a:r>
                      <a:r>
                        <a:rPr lang="en-US" dirty="0" err="1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2858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FFA5B-4CD6-4C24-92B2-060696CE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318" y="2057399"/>
            <a:ext cx="4494707" cy="45157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15 cases of Choledochal cysts were operated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All were below 16 years age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CE + PD (6)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ERCP +sphincterotomy + stenting (1)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CE + HJ + Roux (8)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8BF602-1CF6-46ED-A1C8-98CDAE31C3A2}"/>
              </a:ext>
            </a:extLst>
          </p:cNvPr>
          <p:cNvGraphicFramePr>
            <a:graphicFrameLocks noGrp="1"/>
          </p:cNvGraphicFramePr>
          <p:nvPr/>
        </p:nvGraphicFramePr>
        <p:xfrm>
          <a:off x="6208295" y="-10312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600768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0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0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554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Choledochal cysts in children- A 5 year experience</vt:lpstr>
      <vt:lpstr>Nomenclature</vt:lpstr>
      <vt:lpstr>Clinical</vt:lpstr>
      <vt:lpstr>Differential Diagnosis</vt:lpstr>
      <vt:lpstr>Todani Classification</vt:lpstr>
      <vt:lpstr>        Surgical Principles             Treatment modalities</vt:lpstr>
      <vt:lpstr>  Inflamed or infected cysts</vt:lpstr>
      <vt:lpstr> Physiologic  disturbances</vt:lpstr>
      <vt:lpstr>December 2014 to January 2020</vt:lpstr>
      <vt:lpstr>Investigations:</vt:lpstr>
      <vt:lpstr>MRCP</vt:lpstr>
      <vt:lpstr>PowerPoint Presentation</vt:lpstr>
      <vt:lpstr>ERCP</vt:lpstr>
      <vt:lpstr>Type 1 (12=80%)    Type 5 excluded Type 2 (1 =6.67%)    One case of type 3 excluded Type 4 (2 =13.33%)    Left PVO, Portal HT, ?Forme fruste        cyst with CBD diln, perforation, bile        peritonitis</vt:lpstr>
      <vt:lpstr>Thank you for patient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Choledochal cysts in children</dc:title>
  <dc:creator>Ishaan Bhagwat</dc:creator>
  <cp:lastModifiedBy>Unknown User</cp:lastModifiedBy>
  <cp:revision>12</cp:revision>
  <dcterms:created xsi:type="dcterms:W3CDTF">2021-04-18T16:12:08Z</dcterms:created>
  <dcterms:modified xsi:type="dcterms:W3CDTF">2021-04-26T07:14:11Z</dcterms:modified>
</cp:coreProperties>
</file>