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6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EDE4A4-89C9-43C9-B3AE-C70CEDE41913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601F0-4946-46FC-BA3E-D7DF45475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rp.net/article.asp?issn=0973-0354;year=2014;volume=11;issue=3;spage=113;epage=115;aulast=Kansa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hetrp.net/article.asp?issn=0973-0354;year=2014;volume=11;issue=3;spage=113;epage=115;aulast=Kansa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2209800"/>
          </a:xfrm>
        </p:spPr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DUAL </a:t>
            </a:r>
            <a:r>
              <a:rPr lang="en-US" sz="4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THYROID ECTOPIA </a:t>
            </a:r>
            <a:r>
              <a:rPr lang="en-US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 CASE REPORT</a:t>
            </a:r>
            <a:endParaRPr lang="en-US" sz="4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667000"/>
            <a:ext cx="7854696" cy="3581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PRESENTER : DR. AMALA GHALSASI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CO-AUTHOR : DR. (MRS.) D.S. NIRHALE</a:t>
            </a:r>
          </a:p>
          <a:p>
            <a:pPr algn="ctr"/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D. Y. PATIL MEDICAL COLLEGE, HOSPITAL AND RESEARCH CENTRE PIMPRI, PUNE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9906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10600" cy="5257800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Ectopic thyroid refers to thyroid tissue being in locations other than the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normally located thyroid gland.</a:t>
            </a:r>
            <a:r>
              <a:rPr lang="en-US" sz="2800" baseline="30000" dirty="0" smtClean="0">
                <a:latin typeface="Times New Roman" pitchFamily="18" charset="0"/>
                <a:cs typeface="Times New Roman" pitchFamily="18" charset="0"/>
              </a:rPr>
              <a:t>[1]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Ectopic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thyroid is a rare developmental anomaly with a reported prevalence between 1:100000 and 1:300000 and a clinical incidence 1:4000 to 1:10000.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[2]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It is more unusual for two distinct foci of ectopic thyroid tissues to be present simultaneously.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Only 30 cases of dual ectopic thyroid so far have been reported in literature, with the majority of them in the midline region of the anterior neck.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[3]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CASE REPORT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6705600" cy="5562600"/>
          </a:xfrm>
        </p:spPr>
        <p:txBody>
          <a:bodyPr>
            <a:no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A 18 year old female patient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came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with the complaints of swelling in anterior aspect of neck since 7 years which had gradually progressed in size over this period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Patient had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 complaints suggestive of hyper or hypothyroidism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On examination : 10 x 10 cm spherical swelling in anterior aspect of neck with smooth surface ,well defined margins, extending from the hyoid bone to the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suprasternal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notch, cystic in consistency, moving with deglutition </a:t>
            </a: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There was no obvious swelling in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oropharynx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admin\Desktop\IMG-20180925-WA00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4114800"/>
            <a:ext cx="2209800" cy="2286000"/>
          </a:xfrm>
          <a:prstGeom prst="rect">
            <a:avLst/>
          </a:prstGeom>
          <a:noFill/>
        </p:spPr>
      </p:pic>
      <p:pic>
        <p:nvPicPr>
          <p:cNvPr id="2050" name="Picture 2" descr="C:\Users\admin\Desktop\IMG-20180925-WA00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1371600"/>
            <a:ext cx="2171019" cy="2362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WORK UP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5562600"/>
          </a:xfrm>
        </p:spPr>
        <p:txBody>
          <a:bodyPr>
            <a:norm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Ultrasound of neck was suggestive of 8 x 6 cm cystic lesion with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calcific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foci . Thyroid lobes and isthmus could not be visualized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separately.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FNAC of swelling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was suggestive of colloid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goitre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CT scan of neck revealed :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1. Ectopic lingual thyroid at base of tongue in midline at the site of foramen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caecum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( 9x8x13mm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2. Large,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lobulated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multiseptate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hypodense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lesion measuring 8.9 x 8.5x6.9 cm in midline extending on either side of midline in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pretracheal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region suggestive of complex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thyroglossal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cyst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3. Normal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orthotopic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thyroid gland not seen in usual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location.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Autofit/>
          </a:bodyPr>
          <a:lstStyle/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Radioiodine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scan was suggestive of :</a:t>
            </a:r>
          </a:p>
          <a:p>
            <a:pPr>
              <a:buNone/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. Functioning thyroid tissue in the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thyroglossal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cyst</a:t>
            </a:r>
          </a:p>
          <a:p>
            <a:pPr>
              <a:buNone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2. Ectopic lingual thyroid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Patients TFT’s were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T3-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1.1,T4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8.1,TSH-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32.1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Patient was started on L-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Thyroxine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150 mcg daily </a:t>
            </a:r>
          </a:p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Indirect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laryngoscopy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was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normal.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patient had no complaints related to lingual thyroid only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thyroglossal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cyst excision was planned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Thyroglossal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cyst excision was done and specimen was sent for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histopathological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examination.</a:t>
            </a:r>
          </a:p>
          <a:p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Histopathogy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report was consistent with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thyroglossal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cyst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with thyroid tissue with changes of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multinodular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 smtClean="0">
                <a:latin typeface="Times New Roman" pitchFamily="18" charset="0"/>
                <a:cs typeface="Times New Roman" pitchFamily="18" charset="0"/>
              </a:rPr>
              <a:t>goitre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.No evidence of malignancy.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762000"/>
            <a:ext cx="3733800" cy="3886200"/>
          </a:xfrm>
          <a:prstGeom prst="rect">
            <a:avLst/>
          </a:prstGeom>
        </p:spPr>
      </p:pic>
      <p:pic>
        <p:nvPicPr>
          <p:cNvPr id="1027" name="Picture 3" descr="C:\Users\admin\Desktop\t scan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457200" y="762000"/>
            <a:ext cx="3810000" cy="388620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57200" y="5257800"/>
            <a:ext cx="381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Technitium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99 scan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800600" y="5181600"/>
            <a:ext cx="4191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Excised specimen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Thyroglossal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cyst with duct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609600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DISCUSSION </a:t>
            </a:r>
            <a:r>
              <a:rPr lang="en-US" sz="40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AND CONCLUSION</a:t>
            </a:r>
            <a:endParaRPr lang="en-US" sz="40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153400" cy="5135563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Most ectopic thyroid glands are asymptomatic and benign and commonly detected during periods of increased demand for thyroid hormones, e.g., puberty and pregnancy.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Malignant transformation has been reported in 1-3% of cases, and approximately 80% of such tumors are papillary carcinomas. 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[4]</a:t>
            </a:r>
            <a:endParaRPr lang="en-US" baseline="300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Radionuclide thyroid imaging employing Technetium-99m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pertechnetate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iodine-131 or iodine 123 is useful in the evaluation for ectopic thyroid. 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This is crucial to know before surgical removal of the ectopic tissue since in more than half of the patients with thyroid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ectopy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no other functioning thyroid tissue exists.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[5]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991600" cy="60198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Ibrahim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Fadeyibi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IO. Ectopic thyroid: etiology, pathology and management. Hormones (Athens). 2011;10(4):261–9. 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Noussios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G,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Anagnostis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Goulis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DG,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Lappas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Natsis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K. Ectopic thyroid tissue: anatomical, clinical, and surgical implications of a rare entity.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Eur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J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Endocrinol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2011;165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Yoon JS, Won KC, Cho IH, Lee JT, Lee HW. Clinical characteristics of ectopic thyroid in Korea. Thyroid. 2007;17:1117–21.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Madhurkar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R,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Acharya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Ravichandra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Vasu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CK,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Haris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A. Dual thyroid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ectopia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A rare case report. J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Evol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Med Dent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Sci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2013;2:5601-4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Sood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A, Seam RK, Gupta M, Raj Sharma D,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Bhardwaj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P. Dual ectopic thyroid: A case report with review of literature. Iran J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Radiol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2011;8:29-32.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Ibrahim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NA,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Fadeyibi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IO. Ectopic thyroid: Etiology, pathology and management. Hormones (Athens) 2011;10:261-9.  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CK, Kumar M,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Abo-Khatwa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MM, Adams-Williams J,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Zeitoun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H. Follicular variant of papillary carcinoma arising from lingual thyroid. Ear Nose Throat J 2009;88:E7. 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Yoon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JS, Won KC, Cho IH, Lee JT, Lee HW. Clinical characteristics of ectopic thyroid in Korea. Thyroid 2007;17:1117-21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30167</TotalTime>
  <Words>580</Words>
  <Application>Microsoft Office PowerPoint</Application>
  <PresentationFormat>On-screen Show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DUAL THYROID ECTOPIA : A CASE REPORT</vt:lpstr>
      <vt:lpstr>INTRODUCTION</vt:lpstr>
      <vt:lpstr>CASE REPORT</vt:lpstr>
      <vt:lpstr>WORK UP </vt:lpstr>
      <vt:lpstr>Slide 5</vt:lpstr>
      <vt:lpstr>Slide 6</vt:lpstr>
      <vt:lpstr>DISCUSSION AND CONCLUSION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THYROID ECTOPIA : A RARE CASE REPORT</dc:title>
  <dc:creator>admin</dc:creator>
  <cp:lastModifiedBy>admin</cp:lastModifiedBy>
  <cp:revision>20</cp:revision>
  <dcterms:created xsi:type="dcterms:W3CDTF">2018-10-09T11:23:43Z</dcterms:created>
  <dcterms:modified xsi:type="dcterms:W3CDTF">2018-11-27T18:20:54Z</dcterms:modified>
</cp:coreProperties>
</file>