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4" r:id="rId2"/>
    <p:sldId id="267" r:id="rId3"/>
    <p:sldId id="268" r:id="rId4"/>
    <p:sldId id="269" r:id="rId5"/>
    <p:sldId id="270" r:id="rId6"/>
    <p:sldId id="271" r:id="rId7"/>
    <p:sldId id="272" r:id="rId8"/>
    <p:sldId id="274" r:id="rId9"/>
    <p:sldId id="276" r:id="rId10"/>
    <p:sldId id="277" r:id="rId11"/>
    <p:sldId id="280" r:id="rId12"/>
    <p:sldId id="278" r:id="rId13"/>
    <p:sldId id="281" r:id="rId14"/>
    <p:sldId id="282" r:id="rId15"/>
    <p:sldId id="286" r:id="rId16"/>
    <p:sldId id="259" r:id="rId17"/>
    <p:sldId id="290" r:id="rId18"/>
    <p:sldId id="289" r:id="rId19"/>
    <p:sldId id="275" r:id="rId20"/>
    <p:sldId id="261" r:id="rId21"/>
    <p:sldId id="262" r:id="rId22"/>
    <p:sldId id="285" r:id="rId23"/>
    <p:sldId id="279" r:id="rId24"/>
    <p:sldId id="284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86380" autoAdjust="0"/>
  </p:normalViewPr>
  <p:slideViewPr>
    <p:cSldViewPr>
      <p:cViewPr>
        <p:scale>
          <a:sx n="63" d="100"/>
          <a:sy n="63" d="100"/>
        </p:scale>
        <p:origin x="-1362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F2D9C-E82D-4E74-A08E-3BA65E2E7D9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0A13AD-8BB4-4EEB-A044-7A9E79E69145}">
      <dgm:prSet phldrT="[Text]" custT="1"/>
      <dgm:spPr>
        <a:solidFill>
          <a:srgbClr val="C00000"/>
        </a:solidFill>
        <a:ln>
          <a:solidFill>
            <a:srgbClr val="CC3300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Implementation of Session Sites</a:t>
          </a:r>
          <a:endParaRPr lang="en-US" sz="2400" b="1" i="0" dirty="0">
            <a:solidFill>
              <a:schemeClr val="tx1"/>
            </a:solidFill>
            <a:latin typeface="+mj-lt"/>
          </a:endParaRPr>
        </a:p>
      </dgm:t>
    </dgm:pt>
    <dgm:pt modelId="{E7640638-B2C0-4B21-A957-86C84B174A90}" type="parTrans" cxnId="{2CF9F16E-E41E-410C-AEB4-83FC9D776465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BB614DBA-2826-4756-995A-EA67801CC6D9}" type="sibTrans" cxnId="{2CF9F16E-E41E-410C-AEB4-83FC9D776465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074CCB8E-566F-4732-A370-54D5EAEB951E}">
      <dgm:prSet phldrT="[Text]" custT="1"/>
      <dgm:spPr>
        <a:solidFill>
          <a:schemeClr val="tx1"/>
        </a:solidFill>
        <a:ln w="12700">
          <a:solidFill>
            <a:srgbClr val="CC3300"/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/>
              </a:solidFill>
            </a:rPr>
            <a:t>Fixed in-facility sites</a:t>
          </a:r>
          <a:r>
            <a:rPr lang="en-US" sz="2000" b="0" dirty="0" smtClean="0">
              <a:solidFill>
                <a:schemeClr val="bg2"/>
              </a:solidFill>
            </a:rPr>
            <a:t/>
          </a:r>
          <a:br>
            <a:rPr lang="en-US" sz="2000" b="0" dirty="0" smtClean="0">
              <a:solidFill>
                <a:schemeClr val="bg2"/>
              </a:solidFill>
            </a:rPr>
          </a:br>
          <a:r>
            <a:rPr lang="en-US" sz="2000" b="0" dirty="0" smtClean="0">
              <a:solidFill>
                <a:schemeClr val="bg2"/>
              </a:solidFill>
            </a:rPr>
            <a:t>Hospitals, CHCs, PHCs, SC</a:t>
          </a:r>
          <a:endParaRPr lang="en-US" sz="2000" b="1" i="0" dirty="0" smtClean="0">
            <a:solidFill>
              <a:schemeClr val="bg2"/>
            </a:solidFill>
            <a:latin typeface="+mj-lt"/>
            <a:cs typeface="Arial" panose="020B0604020202020204" pitchFamily="34" charset="0"/>
          </a:endParaRPr>
        </a:p>
      </dgm:t>
    </dgm:pt>
    <dgm:pt modelId="{122F691D-C726-4F62-A884-B901903D8D24}" type="parTrans" cxnId="{9DEEC8B5-2A46-4B45-A66B-2599EDBFA0F7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A1F17622-E7F1-4F10-AD61-BDA2FFBF0DB0}" type="sibTrans" cxnId="{9DEEC8B5-2A46-4B45-A66B-2599EDBFA0F7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8F2C1FCE-4EB3-4640-BBEF-0B12983D0620}">
      <dgm:prSet phldrT="[Text]" custT="1"/>
      <dgm:spPr>
        <a:solidFill>
          <a:schemeClr val="tx1"/>
        </a:solidFill>
        <a:ln w="12700">
          <a:solidFill>
            <a:srgbClr val="CC3300"/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/>
              </a:solidFill>
            </a:rPr>
            <a:t>Outreach session sites</a:t>
          </a:r>
          <a:r>
            <a:rPr lang="en-US" sz="2000" b="0" dirty="0" smtClean="0">
              <a:solidFill>
                <a:schemeClr val="bg2"/>
              </a:solidFill>
            </a:rPr>
            <a:t/>
          </a:r>
          <a:br>
            <a:rPr lang="en-US" sz="2000" b="0" dirty="0" smtClean="0">
              <a:solidFill>
                <a:schemeClr val="bg2"/>
              </a:solidFill>
            </a:rPr>
          </a:br>
          <a:r>
            <a:rPr lang="en-US" sz="2000" b="0" dirty="0" smtClean="0">
              <a:solidFill>
                <a:schemeClr val="bg2"/>
              </a:solidFill>
            </a:rPr>
            <a:t>Villages, resettlement areas</a:t>
          </a:r>
          <a:br>
            <a:rPr lang="en-US" sz="2000" b="0" dirty="0" smtClean="0">
              <a:solidFill>
                <a:schemeClr val="bg2"/>
              </a:solidFill>
            </a:rPr>
          </a:br>
          <a:r>
            <a:rPr lang="en-US" sz="2000" b="0" dirty="0" smtClean="0">
              <a:solidFill>
                <a:schemeClr val="bg2"/>
              </a:solidFill>
            </a:rPr>
            <a:t>(one village, one day)</a:t>
          </a:r>
          <a:endParaRPr lang="en-US" sz="2000" b="1" i="0" dirty="0" smtClean="0">
            <a:solidFill>
              <a:schemeClr val="bg2"/>
            </a:solidFill>
            <a:latin typeface="+mj-lt"/>
            <a:cs typeface="Arial" panose="020B0604020202020204" pitchFamily="34" charset="0"/>
          </a:endParaRPr>
        </a:p>
      </dgm:t>
    </dgm:pt>
    <dgm:pt modelId="{CEA3754B-BB74-4D91-B1AC-16D35666613E}" type="parTrans" cxnId="{E8D538BC-1A22-4327-8FCC-F578D9C04D04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D177FC82-051B-49B7-9B3C-68413E6D8F2B}" type="sibTrans" cxnId="{E8D538BC-1A22-4327-8FCC-F578D9C04D04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63CC8E0A-3F70-48CA-8156-F496FE61B5E6}">
      <dgm:prSet custT="1"/>
      <dgm:spPr>
        <a:solidFill>
          <a:schemeClr val="tx1"/>
        </a:solidFill>
        <a:ln w="12700">
          <a:solidFill>
            <a:srgbClr val="CC3300"/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2"/>
              </a:solidFill>
            </a:rPr>
            <a:t>Mobile sessions</a:t>
          </a:r>
          <a:r>
            <a:rPr lang="en-US" sz="2000" dirty="0" smtClean="0">
              <a:solidFill>
                <a:schemeClr val="bg2"/>
              </a:solidFill>
            </a:rPr>
            <a:t/>
          </a:r>
          <a:br>
            <a:rPr lang="en-US" sz="2000" dirty="0" smtClean="0">
              <a:solidFill>
                <a:schemeClr val="bg2"/>
              </a:solidFill>
            </a:rPr>
          </a:br>
          <a:r>
            <a:rPr lang="en-US" sz="2000" dirty="0" smtClean="0">
              <a:solidFill>
                <a:schemeClr val="bg2"/>
              </a:solidFill>
            </a:rPr>
            <a:t>For far flung areas</a:t>
          </a:r>
          <a:endParaRPr lang="en-US" sz="2000" b="1" i="0" dirty="0">
            <a:solidFill>
              <a:schemeClr val="bg2"/>
            </a:solidFill>
            <a:latin typeface="+mj-lt"/>
            <a:cs typeface="Arial" panose="020B0604020202020204" pitchFamily="34" charset="0"/>
          </a:endParaRPr>
        </a:p>
      </dgm:t>
    </dgm:pt>
    <dgm:pt modelId="{D38481D1-E7D3-4DE0-99CF-CFCFF74E33EC}" type="parTrans" cxnId="{56358A9E-8670-471D-9F63-A5C6B4C7497E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E61B0835-0228-4AED-B7F9-5583736BDA1D}" type="sibTrans" cxnId="{56358A9E-8670-471D-9F63-A5C6B4C7497E}">
      <dgm:prSet/>
      <dgm:spPr/>
      <dgm:t>
        <a:bodyPr/>
        <a:lstStyle/>
        <a:p>
          <a:endParaRPr lang="en-US" sz="2400" i="0">
            <a:latin typeface="+mj-lt"/>
          </a:endParaRPr>
        </a:p>
      </dgm:t>
    </dgm:pt>
    <dgm:pt modelId="{38C26F0E-657D-48C9-B277-2222FF33C0A2}" type="pres">
      <dgm:prSet presAssocID="{BA6F2D9C-E82D-4E74-A08E-3BA65E2E7D9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BED2F81D-AB15-43E0-9180-0ED2314479F4}" type="pres">
      <dgm:prSet presAssocID="{B30A13AD-8BB4-4EEB-A044-7A9E79E69145}" presName="hierRoot1" presStyleCnt="0">
        <dgm:presLayoutVars>
          <dgm:hierBranch val="init"/>
        </dgm:presLayoutVars>
      </dgm:prSet>
      <dgm:spPr/>
    </dgm:pt>
    <dgm:pt modelId="{E8A3D1E8-FFEF-4B7F-ABDE-81E430ACEFF1}" type="pres">
      <dgm:prSet presAssocID="{B30A13AD-8BB4-4EEB-A044-7A9E79E69145}" presName="rootComposite1" presStyleCnt="0"/>
      <dgm:spPr/>
    </dgm:pt>
    <dgm:pt modelId="{F7D38814-85CD-4855-A5AC-9634E52B24FD}" type="pres">
      <dgm:prSet presAssocID="{B30A13AD-8BB4-4EEB-A044-7A9E79E69145}" presName="rootText1" presStyleLbl="node0" presStyleIdx="0" presStyleCnt="1" custScaleX="731922" custScaleY="79769" custLinFactNeighborX="4847" custLinFactNeighborY="-256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82432D-49C8-4B83-840B-1C3CDF7E8470}" type="pres">
      <dgm:prSet presAssocID="{B30A13AD-8BB4-4EEB-A044-7A9E79E69145}" presName="rootConnector1" presStyleLbl="node1" presStyleIdx="0" presStyleCnt="0"/>
      <dgm:spPr/>
      <dgm:t>
        <a:bodyPr/>
        <a:lstStyle/>
        <a:p>
          <a:endParaRPr lang="en-IN"/>
        </a:p>
      </dgm:t>
    </dgm:pt>
    <dgm:pt modelId="{3E0D508F-9D5D-4032-9E7F-2A1623500ADC}" type="pres">
      <dgm:prSet presAssocID="{B30A13AD-8BB4-4EEB-A044-7A9E79E69145}" presName="hierChild2" presStyleCnt="0"/>
      <dgm:spPr/>
    </dgm:pt>
    <dgm:pt modelId="{49E30E4F-1889-4B54-AA77-BD61BDC0A144}" type="pres">
      <dgm:prSet presAssocID="{122F691D-C726-4F62-A884-B901903D8D24}" presName="Name37" presStyleLbl="parChTrans1D2" presStyleIdx="0" presStyleCnt="3"/>
      <dgm:spPr/>
      <dgm:t>
        <a:bodyPr/>
        <a:lstStyle/>
        <a:p>
          <a:endParaRPr lang="en-IN"/>
        </a:p>
      </dgm:t>
    </dgm:pt>
    <dgm:pt modelId="{FF5A549D-ACF4-4ED6-99AA-67339E519E0C}" type="pres">
      <dgm:prSet presAssocID="{074CCB8E-566F-4732-A370-54D5EAEB951E}" presName="hierRoot2" presStyleCnt="0">
        <dgm:presLayoutVars>
          <dgm:hierBranch val="init"/>
        </dgm:presLayoutVars>
      </dgm:prSet>
      <dgm:spPr/>
    </dgm:pt>
    <dgm:pt modelId="{100A6982-F166-49FF-98FF-14FCF4056220}" type="pres">
      <dgm:prSet presAssocID="{074CCB8E-566F-4732-A370-54D5EAEB951E}" presName="rootComposite" presStyleCnt="0"/>
      <dgm:spPr/>
    </dgm:pt>
    <dgm:pt modelId="{BFEF6127-70DF-45F7-975C-495B359551AD}" type="pres">
      <dgm:prSet presAssocID="{074CCB8E-566F-4732-A370-54D5EAEB951E}" presName="rootText" presStyleLbl="node2" presStyleIdx="0" presStyleCnt="3" custScaleX="199698" custScaleY="196410" custLinFactX="100000" custLinFactNeighborX="137858" custLinFactNeighborY="906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196360-3DE5-427D-B94A-B8CE4861E8DE}" type="pres">
      <dgm:prSet presAssocID="{074CCB8E-566F-4732-A370-54D5EAEB951E}" presName="rootConnector" presStyleLbl="node2" presStyleIdx="0" presStyleCnt="3"/>
      <dgm:spPr/>
      <dgm:t>
        <a:bodyPr/>
        <a:lstStyle/>
        <a:p>
          <a:endParaRPr lang="en-IN"/>
        </a:p>
      </dgm:t>
    </dgm:pt>
    <dgm:pt modelId="{C0D26C7F-10A1-41F8-86E6-B4DD26A045F4}" type="pres">
      <dgm:prSet presAssocID="{074CCB8E-566F-4732-A370-54D5EAEB951E}" presName="hierChild4" presStyleCnt="0"/>
      <dgm:spPr/>
    </dgm:pt>
    <dgm:pt modelId="{F16CBA1B-E696-428B-BD7D-68B2FF0F274E}" type="pres">
      <dgm:prSet presAssocID="{074CCB8E-566F-4732-A370-54D5EAEB951E}" presName="hierChild5" presStyleCnt="0"/>
      <dgm:spPr/>
    </dgm:pt>
    <dgm:pt modelId="{F9E2F95F-EE98-4980-BFC4-619EB357CDE2}" type="pres">
      <dgm:prSet presAssocID="{CEA3754B-BB74-4D91-B1AC-16D35666613E}" presName="Name37" presStyleLbl="parChTrans1D2" presStyleIdx="1" presStyleCnt="3"/>
      <dgm:spPr/>
      <dgm:t>
        <a:bodyPr/>
        <a:lstStyle/>
        <a:p>
          <a:endParaRPr lang="en-IN"/>
        </a:p>
      </dgm:t>
    </dgm:pt>
    <dgm:pt modelId="{742EA935-6389-4C36-9672-B88D4134F92E}" type="pres">
      <dgm:prSet presAssocID="{8F2C1FCE-4EB3-4640-BBEF-0B12983D0620}" presName="hierRoot2" presStyleCnt="0">
        <dgm:presLayoutVars>
          <dgm:hierBranch val="init"/>
        </dgm:presLayoutVars>
      </dgm:prSet>
      <dgm:spPr/>
    </dgm:pt>
    <dgm:pt modelId="{A7605B2E-3C61-4995-8AB0-7A4697A9BBE0}" type="pres">
      <dgm:prSet presAssocID="{8F2C1FCE-4EB3-4640-BBEF-0B12983D0620}" presName="rootComposite" presStyleCnt="0"/>
      <dgm:spPr/>
    </dgm:pt>
    <dgm:pt modelId="{13043CA5-FCC4-42ED-A03B-07FC9924F383}" type="pres">
      <dgm:prSet presAssocID="{8F2C1FCE-4EB3-4640-BBEF-0B12983D0620}" presName="rootText" presStyleLbl="node2" presStyleIdx="1" presStyleCnt="3" custScaleX="234256" custScaleY="193381" custLinFactX="-100000" custLinFactNeighborX="-147225" custLinFactNeighborY="793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F4B3F9-1B4F-49FB-9156-39309C809D45}" type="pres">
      <dgm:prSet presAssocID="{8F2C1FCE-4EB3-4640-BBEF-0B12983D0620}" presName="rootConnector" presStyleLbl="node2" presStyleIdx="1" presStyleCnt="3"/>
      <dgm:spPr/>
      <dgm:t>
        <a:bodyPr/>
        <a:lstStyle/>
        <a:p>
          <a:endParaRPr lang="en-IN"/>
        </a:p>
      </dgm:t>
    </dgm:pt>
    <dgm:pt modelId="{7873457B-7C6E-42C8-98D2-D8C4993DD7C4}" type="pres">
      <dgm:prSet presAssocID="{8F2C1FCE-4EB3-4640-BBEF-0B12983D0620}" presName="hierChild4" presStyleCnt="0"/>
      <dgm:spPr/>
    </dgm:pt>
    <dgm:pt modelId="{775E609E-9751-4D68-8DD0-9466100EDCE7}" type="pres">
      <dgm:prSet presAssocID="{8F2C1FCE-4EB3-4640-BBEF-0B12983D0620}" presName="hierChild5" presStyleCnt="0"/>
      <dgm:spPr/>
    </dgm:pt>
    <dgm:pt modelId="{4131096A-A736-4B3A-8F8C-21D75DE3536E}" type="pres">
      <dgm:prSet presAssocID="{D38481D1-E7D3-4DE0-99CF-CFCFF74E33EC}" presName="Name37" presStyleLbl="parChTrans1D2" presStyleIdx="2" presStyleCnt="3"/>
      <dgm:spPr/>
      <dgm:t>
        <a:bodyPr/>
        <a:lstStyle/>
        <a:p>
          <a:endParaRPr lang="en-IN"/>
        </a:p>
      </dgm:t>
    </dgm:pt>
    <dgm:pt modelId="{3B515BED-1621-44FC-896D-E25F43BFA87E}" type="pres">
      <dgm:prSet presAssocID="{63CC8E0A-3F70-48CA-8156-F496FE61B5E6}" presName="hierRoot2" presStyleCnt="0">
        <dgm:presLayoutVars>
          <dgm:hierBranch val="init"/>
        </dgm:presLayoutVars>
      </dgm:prSet>
      <dgm:spPr/>
    </dgm:pt>
    <dgm:pt modelId="{9CCBA382-4FDC-4120-AA1F-50676041475F}" type="pres">
      <dgm:prSet presAssocID="{63CC8E0A-3F70-48CA-8156-F496FE61B5E6}" presName="rootComposite" presStyleCnt="0"/>
      <dgm:spPr/>
    </dgm:pt>
    <dgm:pt modelId="{2FBC61D1-86D4-4EC0-A71A-49A410840E7B}" type="pres">
      <dgm:prSet presAssocID="{63CC8E0A-3F70-48CA-8156-F496FE61B5E6}" presName="rootText" presStyleLbl="node2" presStyleIdx="2" presStyleCnt="3" custScaleX="180468" custScaleY="196127" custLinFactNeighborX="10069" custLinFactNeighborY="90649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0C966974-8BE5-428D-85CF-2035236A63DC}" type="pres">
      <dgm:prSet presAssocID="{63CC8E0A-3F70-48CA-8156-F496FE61B5E6}" presName="rootConnector" presStyleLbl="node2" presStyleIdx="2" presStyleCnt="3"/>
      <dgm:spPr/>
      <dgm:t>
        <a:bodyPr/>
        <a:lstStyle/>
        <a:p>
          <a:endParaRPr lang="en-IN"/>
        </a:p>
      </dgm:t>
    </dgm:pt>
    <dgm:pt modelId="{E2374E78-B1A0-4547-86D7-598951B222F2}" type="pres">
      <dgm:prSet presAssocID="{63CC8E0A-3F70-48CA-8156-F496FE61B5E6}" presName="hierChild4" presStyleCnt="0"/>
      <dgm:spPr/>
    </dgm:pt>
    <dgm:pt modelId="{6C8F97D9-6A47-4CB3-B550-4D5FE26CF72E}" type="pres">
      <dgm:prSet presAssocID="{63CC8E0A-3F70-48CA-8156-F496FE61B5E6}" presName="hierChild5" presStyleCnt="0"/>
      <dgm:spPr/>
    </dgm:pt>
    <dgm:pt modelId="{EE9E09DD-99BB-4795-AFE2-DB3BC43C34E1}" type="pres">
      <dgm:prSet presAssocID="{B30A13AD-8BB4-4EEB-A044-7A9E79E69145}" presName="hierChild3" presStyleCnt="0"/>
      <dgm:spPr/>
    </dgm:pt>
  </dgm:ptLst>
  <dgm:cxnLst>
    <dgm:cxn modelId="{E8D538BC-1A22-4327-8FCC-F578D9C04D04}" srcId="{B30A13AD-8BB4-4EEB-A044-7A9E79E69145}" destId="{8F2C1FCE-4EB3-4640-BBEF-0B12983D0620}" srcOrd="1" destOrd="0" parTransId="{CEA3754B-BB74-4D91-B1AC-16D35666613E}" sibTransId="{D177FC82-051B-49B7-9B3C-68413E6D8F2B}"/>
    <dgm:cxn modelId="{9E840164-ADF2-45DD-ADB3-2E2A7C4DBD3E}" type="presOf" srcId="{8F2C1FCE-4EB3-4640-BBEF-0B12983D0620}" destId="{C0F4B3F9-1B4F-49FB-9156-39309C809D45}" srcOrd="1" destOrd="0" presId="urn:microsoft.com/office/officeart/2005/8/layout/orgChart1"/>
    <dgm:cxn modelId="{56358A9E-8670-471D-9F63-A5C6B4C7497E}" srcId="{B30A13AD-8BB4-4EEB-A044-7A9E79E69145}" destId="{63CC8E0A-3F70-48CA-8156-F496FE61B5E6}" srcOrd="2" destOrd="0" parTransId="{D38481D1-E7D3-4DE0-99CF-CFCFF74E33EC}" sibTransId="{E61B0835-0228-4AED-B7F9-5583736BDA1D}"/>
    <dgm:cxn modelId="{F82CDAD1-FA83-4B9A-AC73-7FA59E3AC5C4}" type="presOf" srcId="{63CC8E0A-3F70-48CA-8156-F496FE61B5E6}" destId="{0C966974-8BE5-428D-85CF-2035236A63DC}" srcOrd="1" destOrd="0" presId="urn:microsoft.com/office/officeart/2005/8/layout/orgChart1"/>
    <dgm:cxn modelId="{E6373B2D-510A-4E07-AD19-8896EC93D97F}" type="presOf" srcId="{8F2C1FCE-4EB3-4640-BBEF-0B12983D0620}" destId="{13043CA5-FCC4-42ED-A03B-07FC9924F383}" srcOrd="0" destOrd="0" presId="urn:microsoft.com/office/officeart/2005/8/layout/orgChart1"/>
    <dgm:cxn modelId="{24357DE7-FD78-4246-A057-A92F3784C970}" type="presOf" srcId="{CEA3754B-BB74-4D91-B1AC-16D35666613E}" destId="{F9E2F95F-EE98-4980-BFC4-619EB357CDE2}" srcOrd="0" destOrd="0" presId="urn:microsoft.com/office/officeart/2005/8/layout/orgChart1"/>
    <dgm:cxn modelId="{352F28B8-7F2F-4F61-B442-2C3D2B61E688}" type="presOf" srcId="{D38481D1-E7D3-4DE0-99CF-CFCFF74E33EC}" destId="{4131096A-A736-4B3A-8F8C-21D75DE3536E}" srcOrd="0" destOrd="0" presId="urn:microsoft.com/office/officeart/2005/8/layout/orgChart1"/>
    <dgm:cxn modelId="{FCDC533A-080E-45B1-933A-7750DC3DBA74}" type="presOf" srcId="{BA6F2D9C-E82D-4E74-A08E-3BA65E2E7D93}" destId="{38C26F0E-657D-48C9-B277-2222FF33C0A2}" srcOrd="0" destOrd="0" presId="urn:microsoft.com/office/officeart/2005/8/layout/orgChart1"/>
    <dgm:cxn modelId="{97DB90DE-5C87-4D40-8F3F-0D863CF5A299}" type="presOf" srcId="{074CCB8E-566F-4732-A370-54D5EAEB951E}" destId="{21196360-3DE5-427D-B94A-B8CE4861E8DE}" srcOrd="1" destOrd="0" presId="urn:microsoft.com/office/officeart/2005/8/layout/orgChart1"/>
    <dgm:cxn modelId="{27AB0795-D014-492C-ADA7-A5FEB432AB86}" type="presOf" srcId="{B30A13AD-8BB4-4EEB-A044-7A9E79E69145}" destId="{F7D38814-85CD-4855-A5AC-9634E52B24FD}" srcOrd="0" destOrd="0" presId="urn:microsoft.com/office/officeart/2005/8/layout/orgChart1"/>
    <dgm:cxn modelId="{C08B5390-D884-4C48-BD01-189F15B9526B}" type="presOf" srcId="{B30A13AD-8BB4-4EEB-A044-7A9E79E69145}" destId="{3782432D-49C8-4B83-840B-1C3CDF7E8470}" srcOrd="1" destOrd="0" presId="urn:microsoft.com/office/officeart/2005/8/layout/orgChart1"/>
    <dgm:cxn modelId="{EE52A84E-6E1C-4109-9530-38DC29039A76}" type="presOf" srcId="{074CCB8E-566F-4732-A370-54D5EAEB951E}" destId="{BFEF6127-70DF-45F7-975C-495B359551AD}" srcOrd="0" destOrd="0" presId="urn:microsoft.com/office/officeart/2005/8/layout/orgChart1"/>
    <dgm:cxn modelId="{25394048-EEA9-420E-8419-864E5A2A2BFF}" type="presOf" srcId="{122F691D-C726-4F62-A884-B901903D8D24}" destId="{49E30E4F-1889-4B54-AA77-BD61BDC0A144}" srcOrd="0" destOrd="0" presId="urn:microsoft.com/office/officeart/2005/8/layout/orgChart1"/>
    <dgm:cxn modelId="{121F89A0-1F1A-46EC-BA5C-51A37D0AE5BB}" type="presOf" srcId="{63CC8E0A-3F70-48CA-8156-F496FE61B5E6}" destId="{2FBC61D1-86D4-4EC0-A71A-49A410840E7B}" srcOrd="0" destOrd="0" presId="urn:microsoft.com/office/officeart/2005/8/layout/orgChart1"/>
    <dgm:cxn modelId="{9DEEC8B5-2A46-4B45-A66B-2599EDBFA0F7}" srcId="{B30A13AD-8BB4-4EEB-A044-7A9E79E69145}" destId="{074CCB8E-566F-4732-A370-54D5EAEB951E}" srcOrd="0" destOrd="0" parTransId="{122F691D-C726-4F62-A884-B901903D8D24}" sibTransId="{A1F17622-E7F1-4F10-AD61-BDA2FFBF0DB0}"/>
    <dgm:cxn modelId="{2CF9F16E-E41E-410C-AEB4-83FC9D776465}" srcId="{BA6F2D9C-E82D-4E74-A08E-3BA65E2E7D93}" destId="{B30A13AD-8BB4-4EEB-A044-7A9E79E69145}" srcOrd="0" destOrd="0" parTransId="{E7640638-B2C0-4B21-A957-86C84B174A90}" sibTransId="{BB614DBA-2826-4756-995A-EA67801CC6D9}"/>
    <dgm:cxn modelId="{F15AA7B7-90DF-4D54-95C4-43C6226BB406}" type="presParOf" srcId="{38C26F0E-657D-48C9-B277-2222FF33C0A2}" destId="{BED2F81D-AB15-43E0-9180-0ED2314479F4}" srcOrd="0" destOrd="0" presId="urn:microsoft.com/office/officeart/2005/8/layout/orgChart1"/>
    <dgm:cxn modelId="{E03074CF-55E3-4114-A033-37787D9AC59C}" type="presParOf" srcId="{BED2F81D-AB15-43E0-9180-0ED2314479F4}" destId="{E8A3D1E8-FFEF-4B7F-ABDE-81E430ACEFF1}" srcOrd="0" destOrd="0" presId="urn:microsoft.com/office/officeart/2005/8/layout/orgChart1"/>
    <dgm:cxn modelId="{55AC7920-0C66-4BF0-9D5E-3E9E68687F3C}" type="presParOf" srcId="{E8A3D1E8-FFEF-4B7F-ABDE-81E430ACEFF1}" destId="{F7D38814-85CD-4855-A5AC-9634E52B24FD}" srcOrd="0" destOrd="0" presId="urn:microsoft.com/office/officeart/2005/8/layout/orgChart1"/>
    <dgm:cxn modelId="{AB6AA121-DE35-4946-B51D-AAE7A51BABCC}" type="presParOf" srcId="{E8A3D1E8-FFEF-4B7F-ABDE-81E430ACEFF1}" destId="{3782432D-49C8-4B83-840B-1C3CDF7E8470}" srcOrd="1" destOrd="0" presId="urn:microsoft.com/office/officeart/2005/8/layout/orgChart1"/>
    <dgm:cxn modelId="{71CF8657-EEAF-4AE7-9BC0-16CB996845C3}" type="presParOf" srcId="{BED2F81D-AB15-43E0-9180-0ED2314479F4}" destId="{3E0D508F-9D5D-4032-9E7F-2A1623500ADC}" srcOrd="1" destOrd="0" presId="urn:microsoft.com/office/officeart/2005/8/layout/orgChart1"/>
    <dgm:cxn modelId="{4E8D47A3-2FF0-46EF-AF16-E947EF0B7995}" type="presParOf" srcId="{3E0D508F-9D5D-4032-9E7F-2A1623500ADC}" destId="{49E30E4F-1889-4B54-AA77-BD61BDC0A144}" srcOrd="0" destOrd="0" presId="urn:microsoft.com/office/officeart/2005/8/layout/orgChart1"/>
    <dgm:cxn modelId="{54ED3212-55AF-4C5F-9666-1033E6B27946}" type="presParOf" srcId="{3E0D508F-9D5D-4032-9E7F-2A1623500ADC}" destId="{FF5A549D-ACF4-4ED6-99AA-67339E519E0C}" srcOrd="1" destOrd="0" presId="urn:microsoft.com/office/officeart/2005/8/layout/orgChart1"/>
    <dgm:cxn modelId="{3B7DD482-BA92-4F4C-B828-ED7A695D96FB}" type="presParOf" srcId="{FF5A549D-ACF4-4ED6-99AA-67339E519E0C}" destId="{100A6982-F166-49FF-98FF-14FCF4056220}" srcOrd="0" destOrd="0" presId="urn:microsoft.com/office/officeart/2005/8/layout/orgChart1"/>
    <dgm:cxn modelId="{2D475E70-43AF-48B5-AFB0-F0630F403B7D}" type="presParOf" srcId="{100A6982-F166-49FF-98FF-14FCF4056220}" destId="{BFEF6127-70DF-45F7-975C-495B359551AD}" srcOrd="0" destOrd="0" presId="urn:microsoft.com/office/officeart/2005/8/layout/orgChart1"/>
    <dgm:cxn modelId="{DCD8A8DE-9FCD-45A6-9ECB-ACEFB80969E0}" type="presParOf" srcId="{100A6982-F166-49FF-98FF-14FCF4056220}" destId="{21196360-3DE5-427D-B94A-B8CE4861E8DE}" srcOrd="1" destOrd="0" presId="urn:microsoft.com/office/officeart/2005/8/layout/orgChart1"/>
    <dgm:cxn modelId="{D3AAA5B3-8D1E-48B5-B58D-DFEB1B75C2B1}" type="presParOf" srcId="{FF5A549D-ACF4-4ED6-99AA-67339E519E0C}" destId="{C0D26C7F-10A1-41F8-86E6-B4DD26A045F4}" srcOrd="1" destOrd="0" presId="urn:microsoft.com/office/officeart/2005/8/layout/orgChart1"/>
    <dgm:cxn modelId="{643EA893-F09B-462C-8F8F-E6C257EBA7C9}" type="presParOf" srcId="{FF5A549D-ACF4-4ED6-99AA-67339E519E0C}" destId="{F16CBA1B-E696-428B-BD7D-68B2FF0F274E}" srcOrd="2" destOrd="0" presId="urn:microsoft.com/office/officeart/2005/8/layout/orgChart1"/>
    <dgm:cxn modelId="{693A521D-285D-48A1-A1B0-F173E9D444B9}" type="presParOf" srcId="{3E0D508F-9D5D-4032-9E7F-2A1623500ADC}" destId="{F9E2F95F-EE98-4980-BFC4-619EB357CDE2}" srcOrd="2" destOrd="0" presId="urn:microsoft.com/office/officeart/2005/8/layout/orgChart1"/>
    <dgm:cxn modelId="{3848CD2B-0C80-4A11-A755-6410950498AA}" type="presParOf" srcId="{3E0D508F-9D5D-4032-9E7F-2A1623500ADC}" destId="{742EA935-6389-4C36-9672-B88D4134F92E}" srcOrd="3" destOrd="0" presId="urn:microsoft.com/office/officeart/2005/8/layout/orgChart1"/>
    <dgm:cxn modelId="{84FA96EC-D691-4B6B-B24A-9158071DDE50}" type="presParOf" srcId="{742EA935-6389-4C36-9672-B88D4134F92E}" destId="{A7605B2E-3C61-4995-8AB0-7A4697A9BBE0}" srcOrd="0" destOrd="0" presId="urn:microsoft.com/office/officeart/2005/8/layout/orgChart1"/>
    <dgm:cxn modelId="{D8F4E61C-17E1-4553-A73E-230799D635A0}" type="presParOf" srcId="{A7605B2E-3C61-4995-8AB0-7A4697A9BBE0}" destId="{13043CA5-FCC4-42ED-A03B-07FC9924F383}" srcOrd="0" destOrd="0" presId="urn:microsoft.com/office/officeart/2005/8/layout/orgChart1"/>
    <dgm:cxn modelId="{9D587E90-A592-40A9-BCB6-ABCEEFEFF9EA}" type="presParOf" srcId="{A7605B2E-3C61-4995-8AB0-7A4697A9BBE0}" destId="{C0F4B3F9-1B4F-49FB-9156-39309C809D45}" srcOrd="1" destOrd="0" presId="urn:microsoft.com/office/officeart/2005/8/layout/orgChart1"/>
    <dgm:cxn modelId="{1E471476-60EA-4F7D-8A50-79CB4A77901F}" type="presParOf" srcId="{742EA935-6389-4C36-9672-B88D4134F92E}" destId="{7873457B-7C6E-42C8-98D2-D8C4993DD7C4}" srcOrd="1" destOrd="0" presId="urn:microsoft.com/office/officeart/2005/8/layout/orgChart1"/>
    <dgm:cxn modelId="{BD0EDE2B-B0E5-48BB-A62F-3D5C2A7021D3}" type="presParOf" srcId="{742EA935-6389-4C36-9672-B88D4134F92E}" destId="{775E609E-9751-4D68-8DD0-9466100EDCE7}" srcOrd="2" destOrd="0" presId="urn:microsoft.com/office/officeart/2005/8/layout/orgChart1"/>
    <dgm:cxn modelId="{14B7AAC5-6E8A-4C20-BB8B-483B09C408E7}" type="presParOf" srcId="{3E0D508F-9D5D-4032-9E7F-2A1623500ADC}" destId="{4131096A-A736-4B3A-8F8C-21D75DE3536E}" srcOrd="4" destOrd="0" presId="urn:microsoft.com/office/officeart/2005/8/layout/orgChart1"/>
    <dgm:cxn modelId="{06347B53-02D6-4796-A516-C010EDF97EBC}" type="presParOf" srcId="{3E0D508F-9D5D-4032-9E7F-2A1623500ADC}" destId="{3B515BED-1621-44FC-896D-E25F43BFA87E}" srcOrd="5" destOrd="0" presId="urn:microsoft.com/office/officeart/2005/8/layout/orgChart1"/>
    <dgm:cxn modelId="{0BF25065-031A-49E1-8C50-53FC397F235F}" type="presParOf" srcId="{3B515BED-1621-44FC-896D-E25F43BFA87E}" destId="{9CCBA382-4FDC-4120-AA1F-50676041475F}" srcOrd="0" destOrd="0" presId="urn:microsoft.com/office/officeart/2005/8/layout/orgChart1"/>
    <dgm:cxn modelId="{B6F1658C-4335-44AF-A6CA-3CAF1A29F740}" type="presParOf" srcId="{9CCBA382-4FDC-4120-AA1F-50676041475F}" destId="{2FBC61D1-86D4-4EC0-A71A-49A410840E7B}" srcOrd="0" destOrd="0" presId="urn:microsoft.com/office/officeart/2005/8/layout/orgChart1"/>
    <dgm:cxn modelId="{64B2F52D-0ADB-4F5B-BEEE-E2A6271994FF}" type="presParOf" srcId="{9CCBA382-4FDC-4120-AA1F-50676041475F}" destId="{0C966974-8BE5-428D-85CF-2035236A63DC}" srcOrd="1" destOrd="0" presId="urn:microsoft.com/office/officeart/2005/8/layout/orgChart1"/>
    <dgm:cxn modelId="{8B397B9B-3AC8-42EB-88E8-C1E78B9FAB8A}" type="presParOf" srcId="{3B515BED-1621-44FC-896D-E25F43BFA87E}" destId="{E2374E78-B1A0-4547-86D7-598951B222F2}" srcOrd="1" destOrd="0" presId="urn:microsoft.com/office/officeart/2005/8/layout/orgChart1"/>
    <dgm:cxn modelId="{CE204D93-2779-496E-83BC-6FA229FD83F9}" type="presParOf" srcId="{3B515BED-1621-44FC-896D-E25F43BFA87E}" destId="{6C8F97D9-6A47-4CB3-B550-4D5FE26CF72E}" srcOrd="2" destOrd="0" presId="urn:microsoft.com/office/officeart/2005/8/layout/orgChart1"/>
    <dgm:cxn modelId="{4BAEE249-86F6-477F-8D97-6CA4D6728260}" type="presParOf" srcId="{BED2F81D-AB15-43E0-9180-0ED2314479F4}" destId="{EE9E09DD-99BB-4795-AFE2-DB3BC43C34E1}" srcOrd="2" destOrd="0" presId="urn:microsoft.com/office/officeart/2005/8/layout/orgChart1"/>
  </dgm:cxnLst>
  <dgm:bg>
    <a:noFill/>
  </dgm:bg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5E39B2-904D-415F-98BF-BC015A15E19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ABC920A-B409-4802-883A-CAF1FD396402}">
      <dgm:prSet phldrT="[Text]" custT="1"/>
      <dgm:spPr>
        <a:solidFill>
          <a:schemeClr val="tx2"/>
        </a:solidFill>
        <a:ln w="12700">
          <a:noFill/>
        </a:ln>
      </dgm:spPr>
      <dgm:t>
        <a:bodyPr/>
        <a:lstStyle/>
        <a:p>
          <a:r>
            <a:rPr lang="en-US" sz="3200" b="1" dirty="0" smtClean="0">
              <a:solidFill>
                <a:schemeClr val="bg2"/>
              </a:solidFill>
            </a:rPr>
            <a:t>Schools</a:t>
          </a:r>
          <a:endParaRPr lang="en-US" sz="3200" b="1" dirty="0">
            <a:solidFill>
              <a:schemeClr val="bg2"/>
            </a:solidFill>
          </a:endParaRPr>
        </a:p>
      </dgm:t>
    </dgm:pt>
    <dgm:pt modelId="{9361A2D5-CA06-462F-B486-4587C8129E73}" type="parTrans" cxnId="{F5048801-33AA-4EC6-A724-0966D44FAEBC}">
      <dgm:prSet/>
      <dgm:spPr/>
      <dgm:t>
        <a:bodyPr/>
        <a:lstStyle/>
        <a:p>
          <a:endParaRPr lang="en-US" sz="2800"/>
        </a:p>
      </dgm:t>
    </dgm:pt>
    <dgm:pt modelId="{2D71798B-B18A-40E5-A2DB-636C93AEE6C3}" type="sibTrans" cxnId="{F5048801-33AA-4EC6-A724-0966D44FAEBC}">
      <dgm:prSet/>
      <dgm:spPr/>
      <dgm:t>
        <a:bodyPr/>
        <a:lstStyle/>
        <a:p>
          <a:endParaRPr lang="en-US" sz="2800"/>
        </a:p>
      </dgm:t>
    </dgm:pt>
    <dgm:pt modelId="{B337C2A7-7893-41D4-ABCE-2BBE4AACDF73}">
      <dgm:prSet phldrT="[Text]" custT="1"/>
      <dgm:spPr>
        <a:solidFill>
          <a:srgbClr val="92D050"/>
        </a:solidFill>
        <a:ln w="12700">
          <a:noFill/>
        </a:ln>
      </dgm:spPr>
      <dgm:t>
        <a:bodyPr/>
        <a:lstStyle/>
        <a:p>
          <a:r>
            <a:rPr lang="en-US" sz="2000" b="1" dirty="0" smtClean="0">
              <a:solidFill>
                <a:schemeClr val="bg2"/>
              </a:solidFill>
            </a:rPr>
            <a:t>Community</a:t>
          </a:r>
          <a:endParaRPr lang="en-US" sz="2000" b="1" dirty="0">
            <a:solidFill>
              <a:schemeClr val="bg2"/>
            </a:solidFill>
          </a:endParaRPr>
        </a:p>
      </dgm:t>
    </dgm:pt>
    <dgm:pt modelId="{700A49C1-7037-4F5A-849E-C2047FE25CEB}" type="parTrans" cxnId="{7422737A-2F3F-491A-B5FF-2E0EB47BBC16}">
      <dgm:prSet/>
      <dgm:spPr/>
      <dgm:t>
        <a:bodyPr/>
        <a:lstStyle/>
        <a:p>
          <a:endParaRPr lang="en-US" sz="2800"/>
        </a:p>
      </dgm:t>
    </dgm:pt>
    <dgm:pt modelId="{1AD2FA77-9A1B-4F5C-8992-CF17C119E627}" type="sibTrans" cxnId="{7422737A-2F3F-491A-B5FF-2E0EB47BBC16}">
      <dgm:prSet/>
      <dgm:spPr/>
      <dgm:t>
        <a:bodyPr/>
        <a:lstStyle/>
        <a:p>
          <a:endParaRPr lang="en-US" sz="2800"/>
        </a:p>
      </dgm:t>
    </dgm:pt>
    <dgm:pt modelId="{0073DACC-7C15-4B96-8057-A72DC26CE750}">
      <dgm:prSet phldrT="[Text]" custT="1"/>
      <dgm:spPr>
        <a:solidFill>
          <a:schemeClr val="accent3">
            <a:lumMod val="75000"/>
          </a:schemeClr>
        </a:solidFill>
        <a:ln w="12700">
          <a:noFill/>
        </a:ln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Last week sweeping in low performing areas</a:t>
          </a:r>
          <a:endParaRPr lang="en-US" sz="2000" b="1" dirty="0">
            <a:solidFill>
              <a:schemeClr val="tx1"/>
            </a:solidFill>
          </a:endParaRPr>
        </a:p>
      </dgm:t>
    </dgm:pt>
    <dgm:pt modelId="{E09A1A63-57F3-40CE-85D8-4A0F8CDC6812}" type="parTrans" cxnId="{A852BC11-41B2-4988-9CAD-FF464ED5FA54}">
      <dgm:prSet/>
      <dgm:spPr/>
      <dgm:t>
        <a:bodyPr/>
        <a:lstStyle/>
        <a:p>
          <a:endParaRPr lang="en-US" sz="2800"/>
        </a:p>
      </dgm:t>
    </dgm:pt>
    <dgm:pt modelId="{F0262DF0-C38F-4553-9898-C9038EC1EB98}" type="sibTrans" cxnId="{A852BC11-41B2-4988-9CAD-FF464ED5FA54}">
      <dgm:prSet/>
      <dgm:spPr/>
      <dgm:t>
        <a:bodyPr/>
        <a:lstStyle/>
        <a:p>
          <a:endParaRPr lang="en-US" sz="2800"/>
        </a:p>
      </dgm:t>
    </dgm:pt>
    <dgm:pt modelId="{BB54B63E-2D74-4F59-8E6D-316B64AB33A6}" type="pres">
      <dgm:prSet presAssocID="{9A5E39B2-904D-415F-98BF-BC015A15E191}" presName="Name0" presStyleCnt="0">
        <dgm:presLayoutVars>
          <dgm:dir/>
          <dgm:animLvl val="lvl"/>
          <dgm:resizeHandles val="exact"/>
        </dgm:presLayoutVars>
      </dgm:prSet>
      <dgm:spPr/>
    </dgm:pt>
    <dgm:pt modelId="{59C07728-EA62-4E1D-B85E-9D982FF9BA17}" type="pres">
      <dgm:prSet presAssocID="{DABC920A-B409-4802-883A-CAF1FD396402}" presName="parTxOnly" presStyleLbl="node1" presStyleIdx="0" presStyleCnt="3" custScaleX="73880" custLinFactX="-21050" custLinFactNeighborX="-100000" custLinFactNeighborY="14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638A183-869C-4451-98C7-85AFA01248CA}" type="pres">
      <dgm:prSet presAssocID="{2D71798B-B18A-40E5-A2DB-636C93AEE6C3}" presName="parTxOnlySpace" presStyleCnt="0"/>
      <dgm:spPr/>
    </dgm:pt>
    <dgm:pt modelId="{8AC45A29-CF66-4053-A988-59E856F05BE2}" type="pres">
      <dgm:prSet presAssocID="{B337C2A7-7893-41D4-ABCE-2BBE4AACDF73}" presName="parTxOnly" presStyleLbl="node1" presStyleIdx="1" presStyleCnt="3" custScaleX="70339" custLinFactNeighborX="24608" custLinFactNeighborY="76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9570F7-2A56-4DDE-BF5A-BBA1FCDEBE3B}" type="pres">
      <dgm:prSet presAssocID="{1AD2FA77-9A1B-4F5C-8992-CF17C119E627}" presName="parTxOnlySpace" presStyleCnt="0"/>
      <dgm:spPr/>
    </dgm:pt>
    <dgm:pt modelId="{9175349C-3943-4C87-8BB1-AD8F779C50C9}" type="pres">
      <dgm:prSet presAssocID="{0073DACC-7C15-4B96-8057-A72DC26CE75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4B263790-0FD8-4A38-9778-DBC62B421018}" type="presOf" srcId="{B337C2A7-7893-41D4-ABCE-2BBE4AACDF73}" destId="{8AC45A29-CF66-4053-A988-59E856F05BE2}" srcOrd="0" destOrd="0" presId="urn:microsoft.com/office/officeart/2005/8/layout/chevron1"/>
    <dgm:cxn modelId="{A852BC11-41B2-4988-9CAD-FF464ED5FA54}" srcId="{9A5E39B2-904D-415F-98BF-BC015A15E191}" destId="{0073DACC-7C15-4B96-8057-A72DC26CE750}" srcOrd="2" destOrd="0" parTransId="{E09A1A63-57F3-40CE-85D8-4A0F8CDC6812}" sibTransId="{F0262DF0-C38F-4553-9898-C9038EC1EB98}"/>
    <dgm:cxn modelId="{15294EF7-DD17-4CAF-B6F1-13B61713332F}" type="presOf" srcId="{0073DACC-7C15-4B96-8057-A72DC26CE750}" destId="{9175349C-3943-4C87-8BB1-AD8F779C50C9}" srcOrd="0" destOrd="0" presId="urn:microsoft.com/office/officeart/2005/8/layout/chevron1"/>
    <dgm:cxn modelId="{7422737A-2F3F-491A-B5FF-2E0EB47BBC16}" srcId="{9A5E39B2-904D-415F-98BF-BC015A15E191}" destId="{B337C2A7-7893-41D4-ABCE-2BBE4AACDF73}" srcOrd="1" destOrd="0" parTransId="{700A49C1-7037-4F5A-849E-C2047FE25CEB}" sibTransId="{1AD2FA77-9A1B-4F5C-8992-CF17C119E627}"/>
    <dgm:cxn modelId="{C710B255-B2CB-4AA7-B96B-85CD0FEB81FF}" type="presOf" srcId="{DABC920A-B409-4802-883A-CAF1FD396402}" destId="{59C07728-EA62-4E1D-B85E-9D982FF9BA17}" srcOrd="0" destOrd="0" presId="urn:microsoft.com/office/officeart/2005/8/layout/chevron1"/>
    <dgm:cxn modelId="{654AC04D-BBE5-4BB9-B4C8-E5733EF3409B}" type="presOf" srcId="{9A5E39B2-904D-415F-98BF-BC015A15E191}" destId="{BB54B63E-2D74-4F59-8E6D-316B64AB33A6}" srcOrd="0" destOrd="0" presId="urn:microsoft.com/office/officeart/2005/8/layout/chevron1"/>
    <dgm:cxn modelId="{F5048801-33AA-4EC6-A724-0966D44FAEBC}" srcId="{9A5E39B2-904D-415F-98BF-BC015A15E191}" destId="{DABC920A-B409-4802-883A-CAF1FD396402}" srcOrd="0" destOrd="0" parTransId="{9361A2D5-CA06-462F-B486-4587C8129E73}" sibTransId="{2D71798B-B18A-40E5-A2DB-636C93AEE6C3}"/>
    <dgm:cxn modelId="{8D746C3F-16C0-4C53-80DB-604B85DB71BB}" type="presParOf" srcId="{BB54B63E-2D74-4F59-8E6D-316B64AB33A6}" destId="{59C07728-EA62-4E1D-B85E-9D982FF9BA17}" srcOrd="0" destOrd="0" presId="urn:microsoft.com/office/officeart/2005/8/layout/chevron1"/>
    <dgm:cxn modelId="{401C312F-5FEA-4A23-AA22-F681797B6ED4}" type="presParOf" srcId="{BB54B63E-2D74-4F59-8E6D-316B64AB33A6}" destId="{2638A183-869C-4451-98C7-85AFA01248CA}" srcOrd="1" destOrd="0" presId="urn:microsoft.com/office/officeart/2005/8/layout/chevron1"/>
    <dgm:cxn modelId="{84BFDB3C-1C49-45D6-A4CC-86B430D39DF9}" type="presParOf" srcId="{BB54B63E-2D74-4F59-8E6D-316B64AB33A6}" destId="{8AC45A29-CF66-4053-A988-59E856F05BE2}" srcOrd="2" destOrd="0" presId="urn:microsoft.com/office/officeart/2005/8/layout/chevron1"/>
    <dgm:cxn modelId="{C23B2418-A02F-4ED2-B0A6-F21621478512}" type="presParOf" srcId="{BB54B63E-2D74-4F59-8E6D-316B64AB33A6}" destId="{D39570F7-2A56-4DDE-BF5A-BBA1FCDEBE3B}" srcOrd="3" destOrd="0" presId="urn:microsoft.com/office/officeart/2005/8/layout/chevron1"/>
    <dgm:cxn modelId="{539B6E8B-3A07-4FAA-B7CB-23290D81E047}" type="presParOf" srcId="{BB54B63E-2D74-4F59-8E6D-316B64AB33A6}" destId="{9175349C-3943-4C87-8BB1-AD8F779C50C9}" srcOrd="4" destOrd="0" presId="urn:microsoft.com/office/officeart/2005/8/layout/chevron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8115A-2FB2-41A5-811F-7C880DD224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670F2-E0F0-40E8-A7A2-4131191820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ED11C8-EE52-4F0D-8568-2B09F9902EEB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153468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defTabSz="8763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defTabSz="876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C1B35B-4A79-4648-AC1E-F6377A914A67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dirty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813841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2906" y="4344607"/>
            <a:ext cx="5032190" cy="1867627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Total duration of campaign 4 weeks (first in schools and then in community) and 1 week sweeping activity in low performing areas</a:t>
            </a:r>
          </a:p>
          <a:p>
            <a:endParaRPr lang="en-US" dirty="0" smtClean="0"/>
          </a:p>
          <a:p>
            <a:r>
              <a:rPr lang="en-US" dirty="0" smtClean="0"/>
              <a:t>Vaccination will be provided at: schools, health facilities and routine immunization</a:t>
            </a:r>
            <a:r>
              <a:rPr lang="en-US" baseline="0" dirty="0" smtClean="0"/>
              <a:t> session sites. Migratory sites to be approached through mobile teams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Regular RI sessions will be conducted as per usual planning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2C141-BF3C-47D4-A274-787E0A974B5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707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670F2-E0F0-40E8-A7A2-41311918202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alt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96B173-CE2B-42B4-A2BF-4E3928003193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IN" altLang="en-US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19A7E-B2BE-403D-AFD2-B828E50B81A6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2438400"/>
          </a:xfrm>
        </p:spPr>
        <p:txBody>
          <a:bodyPr/>
          <a:lstStyle/>
          <a:p>
            <a:r>
              <a:rPr lang="en-US" dirty="0" smtClean="0"/>
              <a:t>MR Campaign-Lessons from the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4267200"/>
            <a:ext cx="4495800" cy="185896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dirty="0" err="1" smtClean="0"/>
              <a:t>Dr.Kajal</a:t>
            </a:r>
            <a:r>
              <a:rPr lang="en-US" dirty="0" smtClean="0"/>
              <a:t> </a:t>
            </a:r>
            <a:r>
              <a:rPr lang="en-US" dirty="0" err="1" smtClean="0"/>
              <a:t>Srivastava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Associate Professor</a:t>
            </a:r>
          </a:p>
          <a:p>
            <a:pPr algn="ctr">
              <a:buNone/>
            </a:pPr>
            <a:r>
              <a:rPr lang="en-US" dirty="0" smtClean="0"/>
              <a:t>Community medicine department</a:t>
            </a:r>
          </a:p>
          <a:p>
            <a:pPr algn="ctr">
              <a:buNone/>
            </a:pPr>
            <a:r>
              <a:rPr lang="en-US" dirty="0" smtClean="0"/>
              <a:t>Ex-RRT member for WHO-MR Campaign for </a:t>
            </a:r>
            <a:r>
              <a:rPr lang="en-US" dirty="0" err="1" smtClean="0"/>
              <a:t>Sangli</a:t>
            </a:r>
            <a:r>
              <a:rPr lang="en-US" dirty="0" smtClean="0"/>
              <a:t> District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C:\Users\user\Desktop\sangl pics for clinical meet\2019-11-01\IMG_31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0"/>
            <a:ext cx="8382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user\Downloads\2019-11-04\IMG_28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00200"/>
            <a:ext cx="685799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enthusiastic participation</a:t>
            </a:r>
            <a:endParaRPr lang="en-US" dirty="0"/>
          </a:p>
        </p:txBody>
      </p:sp>
      <p:pic>
        <p:nvPicPr>
          <p:cNvPr id="8194" name="Picture 2" descr="C:\Users\user\Desktop\sangl pics for clinical meet\2019-11-01\IMG_31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447800"/>
            <a:ext cx="784859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user\Downloads\2019-11-04\3e81abe9-6cc6-4f6c-9f9b-f02198a013e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00200"/>
            <a:ext cx="6400800" cy="452596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Negative Media coverage-adversely affecting MRC</a:t>
            </a:r>
            <a:endParaRPr lang="en-US" dirty="0"/>
          </a:p>
        </p:txBody>
      </p:sp>
      <p:pic>
        <p:nvPicPr>
          <p:cNvPr id="13314" name="Picture 2" descr="C:\Users\user\Desktop\sangl pics for clinical meet\mrpics (2)\3eda063b-4973-4faa-a321-11948aaec20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76400"/>
            <a:ext cx="79248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Immediate crisis management </a:t>
            </a:r>
            <a:endParaRPr lang="en-US" dirty="0"/>
          </a:p>
        </p:txBody>
      </p:sp>
      <p:pic>
        <p:nvPicPr>
          <p:cNvPr id="14338" name="Picture 2" descr="C:\Users\user\Desktop\sangl pics for clinical meet\mrpics (2)\mrpics (1)\6364b25c-7556-4886-bb5a-336ec794554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09800"/>
            <a:ext cx="87630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B050"/>
          </a:solidFill>
        </p:spPr>
        <p:txBody>
          <a:bodyPr/>
          <a:lstStyle/>
          <a:p>
            <a:r>
              <a:rPr lang="en-US" altLang="en-US" sz="3200" b="1" dirty="0" smtClean="0">
                <a:solidFill>
                  <a:srgbClr val="FFFF00"/>
                </a:solidFill>
                <a:latin typeface="Kruti Dev 010" pitchFamily="2" charset="0"/>
              </a:rPr>
              <a:t/>
            </a:r>
            <a:br>
              <a:rPr lang="en-US" altLang="en-US" sz="3200" b="1" dirty="0" smtClean="0">
                <a:solidFill>
                  <a:srgbClr val="FFFF00"/>
                </a:solidFill>
                <a:latin typeface="Kruti Dev 010" pitchFamily="2" charset="0"/>
              </a:rPr>
            </a:br>
            <a:r>
              <a:rPr lang="en-US" altLang="en-US" b="1" dirty="0" smtClean="0">
                <a:solidFill>
                  <a:schemeClr val="bg1"/>
                </a:solidFill>
                <a:latin typeface="MG Shree" pitchFamily="82" charset="0"/>
              </a:rPr>
              <a:t/>
            </a:r>
            <a:br>
              <a:rPr lang="en-US" altLang="en-US" b="1" dirty="0" smtClean="0">
                <a:solidFill>
                  <a:schemeClr val="bg1"/>
                </a:solidFill>
                <a:latin typeface="MG Shree" pitchFamily="82" charset="0"/>
              </a:rPr>
            </a:br>
            <a:r>
              <a:rPr lang="en-US" altLang="en-US" b="1" dirty="0" smtClean="0">
                <a:solidFill>
                  <a:schemeClr val="bg1"/>
                </a:solidFill>
                <a:latin typeface="MG Shree" pitchFamily="82" charset="0"/>
              </a:rPr>
              <a:t>(</a:t>
            </a:r>
            <a:r>
              <a:rPr lang="en-IN" altLang="en-US" b="1" dirty="0" smtClean="0">
                <a:solidFill>
                  <a:schemeClr val="bg1"/>
                </a:solidFill>
              </a:rPr>
              <a:t>May Peace and Mercy and Blessings of Allah be Upon You).</a:t>
            </a:r>
            <a:r>
              <a:rPr lang="en-IN" altLang="en-US" b="1" dirty="0" smtClean="0">
                <a:solidFill>
                  <a:schemeClr val="bg1"/>
                </a:solidFill>
                <a:latin typeface="MG Shree" pitchFamily="82" charset="0"/>
              </a:rPr>
              <a:t/>
            </a:r>
            <a:br>
              <a:rPr lang="en-IN" altLang="en-US" b="1" dirty="0" smtClean="0">
                <a:solidFill>
                  <a:schemeClr val="bg1"/>
                </a:solidFill>
                <a:latin typeface="MG Shree" pitchFamily="82" charset="0"/>
              </a:rPr>
            </a:br>
            <a:endParaRPr lang="en-IN" altLang="en-US" b="1" dirty="0" smtClean="0">
              <a:solidFill>
                <a:schemeClr val="bg1"/>
              </a:solidFill>
              <a:latin typeface="MG Shree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Positive media reporting in local news paper</a:t>
            </a:r>
            <a:endParaRPr lang="en-US" dirty="0"/>
          </a:p>
        </p:txBody>
      </p:sp>
      <p:pic>
        <p:nvPicPr>
          <p:cNvPr id="18435" name="Picture 3" descr="C:\Users\user\Downloads\bee4baf5-c497-4f69-bfc4-82ad94320b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8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Refuting false political association</a:t>
            </a:r>
            <a:endParaRPr lang="en-US" dirty="0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533400" y="3086100"/>
          <a:ext cx="8078788" cy="685800"/>
        </p:xfrm>
        <a:graphic>
          <a:graphicData uri="http://schemas.openxmlformats.org/presentationml/2006/ole">
            <p:oleObj spid="_x0000_s17410" name="Packager Shell Object" showAsIcon="1" r:id="rId3" imgW="8079120" imgH="685800" progId="Package">
              <p:embed/>
            </p:oleObj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304800" y="2895600"/>
          <a:ext cx="8458200" cy="1295400"/>
        </p:xfrm>
        <a:graphic>
          <a:graphicData uri="http://schemas.openxmlformats.org/presentationml/2006/ole">
            <p:oleObj spid="_x0000_s17411" name="Packager Shell Object" showAsIcon="1" r:id="rId4" imgW="807912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 leaders</a:t>
            </a:r>
            <a:endParaRPr lang="en-US" dirty="0"/>
          </a:p>
        </p:txBody>
      </p:sp>
      <p:pic>
        <p:nvPicPr>
          <p:cNvPr id="5122" name="Picture 2" descr="C:\Users\user\Downloads\f4b14fcc-b8a8-45ff-86ee-3d87dc41125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0"/>
            <a:ext cx="8229599" cy="45259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8730"/>
          </a:xfrm>
          <a:solidFill>
            <a:srgbClr val="C00000"/>
          </a:solidFill>
          <a:ln>
            <a:noFill/>
          </a:ln>
        </p:spPr>
        <p:txBody>
          <a:bodyPr vert="horz" wrap="square" lIns="87874" tIns="43938" rIns="87874" bIns="439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700" dirty="0" smtClean="0">
                <a:solidFill>
                  <a:schemeClr val="bg1"/>
                </a:solidFill>
              </a:rPr>
              <a:t>MR Campaign: Decision Letter</a:t>
            </a:r>
            <a:endParaRPr lang="en-US" altLang="en-US" sz="3700" dirty="0">
              <a:solidFill>
                <a:schemeClr val="bg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6" y="1009380"/>
            <a:ext cx="4540480" cy="4714875"/>
          </a:xfrm>
        </p:spPr>
        <p:txBody>
          <a:bodyPr/>
          <a:lstStyle/>
          <a:p>
            <a:pPr marL="0" indent="0">
              <a:lnSpc>
                <a:spcPct val="111000"/>
              </a:lnSpc>
              <a:spcBef>
                <a:spcPts val="556"/>
              </a:spcBef>
              <a:spcAft>
                <a:spcPts val="556"/>
              </a:spcAft>
              <a:buNone/>
            </a:pPr>
            <a:endParaRPr lang="en-US" altLang="en-US" sz="3000" dirty="0" smtClean="0">
              <a:latin typeface="Calibri" panose="020F0502020204030204" pitchFamily="34" charset="0"/>
            </a:endParaRPr>
          </a:p>
          <a:p>
            <a:pPr marL="0" indent="0">
              <a:lnSpc>
                <a:spcPct val="111000"/>
              </a:lnSpc>
              <a:spcBef>
                <a:spcPts val="556"/>
              </a:spcBef>
              <a:spcAft>
                <a:spcPts val="556"/>
              </a:spcAft>
              <a:buNone/>
            </a:pPr>
            <a:r>
              <a:rPr lang="en-US" altLang="en-US" sz="3000" dirty="0" smtClean="0">
                <a:latin typeface="Calibri" panose="020F0502020204030204" pitchFamily="34" charset="0"/>
              </a:rPr>
              <a:t>States/UTs intimated regarding Measles-Rubella campaign in </a:t>
            </a:r>
            <a:r>
              <a:rPr lang="en-US" altLang="en-US" sz="3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February 2017 </a:t>
            </a:r>
            <a:endParaRPr lang="en-US" altLang="en-US" sz="3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99" y="1380196"/>
            <a:ext cx="4002404" cy="5209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5215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rgbClr val="00B05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IN" sz="2200" b="1" dirty="0" smtClean="0">
                <a:solidFill>
                  <a:schemeClr val="bg1"/>
                </a:solidFill>
              </a:rPr>
              <a:t>Involvement of top level religious heads/Institutes – </a:t>
            </a:r>
            <a:r>
              <a:rPr lang="en-IN" sz="2200" b="1" dirty="0">
                <a:solidFill>
                  <a:schemeClr val="bg1"/>
                </a:solidFill>
              </a:rPr>
              <a:t>W</a:t>
            </a:r>
            <a:r>
              <a:rPr lang="en-IN" sz="2200" b="1" dirty="0" smtClean="0">
                <a:solidFill>
                  <a:schemeClr val="bg1"/>
                </a:solidFill>
              </a:rPr>
              <a:t>ritten appeals</a:t>
            </a:r>
            <a:endParaRPr lang="en-IN" sz="2200" b="1" dirty="0">
              <a:solidFill>
                <a:schemeClr val="bg1"/>
              </a:solidFill>
            </a:endParaRP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3"/>
          <a:srcRect l="5862" t="6766" r="5862" b="12685"/>
          <a:stretch>
            <a:fillRect/>
          </a:stretch>
        </p:blipFill>
        <p:spPr bwMode="auto">
          <a:xfrm>
            <a:off x="152400" y="636588"/>
            <a:ext cx="4129088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4"/>
          <a:srcRect l="5739" t="3273" r="3764"/>
          <a:stretch>
            <a:fillRect/>
          </a:stretch>
        </p:blipFill>
        <p:spPr bwMode="auto">
          <a:xfrm>
            <a:off x="4530725" y="3173413"/>
            <a:ext cx="4502150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2"/>
          <p:cNvPicPr>
            <a:picLocks noChangeAspect="1" noChangeArrowheads="1"/>
          </p:cNvPicPr>
          <p:nvPr/>
        </p:nvPicPr>
        <p:blipFill>
          <a:blip r:embed="rId5"/>
          <a:srcRect l="5331" r="4024"/>
          <a:stretch>
            <a:fillRect/>
          </a:stretch>
        </p:blipFill>
        <p:spPr bwMode="auto">
          <a:xfrm>
            <a:off x="76200" y="3276600"/>
            <a:ext cx="42402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2"/>
          <p:cNvPicPr>
            <a:picLocks noChangeAspect="1" noChangeArrowheads="1"/>
          </p:cNvPicPr>
          <p:nvPr/>
        </p:nvPicPr>
        <p:blipFill>
          <a:blip r:embed="rId6"/>
          <a:srcRect l="12361" r="4062"/>
          <a:stretch>
            <a:fillRect/>
          </a:stretch>
        </p:blipFill>
        <p:spPr bwMode="auto">
          <a:xfrm>
            <a:off x="4862513" y="533400"/>
            <a:ext cx="3949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-14288" y="14288"/>
            <a:ext cx="9158288" cy="823912"/>
          </a:xfrm>
          <a:solidFill>
            <a:srgbClr val="00B050"/>
          </a:solidFill>
        </p:spPr>
        <p:txBody>
          <a:bodyPr/>
          <a:lstStyle/>
          <a:p>
            <a:r>
              <a:rPr lang="en-IN" sz="3200" b="1" smtClean="0">
                <a:solidFill>
                  <a:schemeClr val="bg1"/>
                </a:solidFill>
              </a:rPr>
              <a:t>Tapping &amp; engaging Unani Practitioners</a:t>
            </a:r>
          </a:p>
        </p:txBody>
      </p:sp>
      <p:pic>
        <p:nvPicPr>
          <p:cNvPr id="90115" name="Picture 2" descr="G:\Mujib Office\MR Campaign\Pictures\New folder (2)\IMG-20170807-WA0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4665663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3" descr="G:\Mujib Office\MR Campaign\Pictures\New folder (2)\IMG-20170808-WA0065.jpg"/>
          <p:cNvPicPr>
            <a:picLocks noChangeAspect="1" noChangeArrowheads="1"/>
          </p:cNvPicPr>
          <p:nvPr/>
        </p:nvPicPr>
        <p:blipFill>
          <a:blip r:embed="rId3"/>
          <a:srcRect t="35838"/>
          <a:stretch>
            <a:fillRect/>
          </a:stretch>
        </p:blipFill>
        <p:spPr bwMode="auto">
          <a:xfrm>
            <a:off x="3860800" y="4225925"/>
            <a:ext cx="52832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4" descr="G:\Mujib Office\MR Campaign\Pictures\New folder (2)\IMG-20170727-WA00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5663" y="838200"/>
            <a:ext cx="447833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57650"/>
            <a:ext cx="3860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user\Desktop\sangl pics for clinical meet\mrpics (2)\ec3c8c54-278c-4b8a-8dce-06498eb05fa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600200"/>
            <a:ext cx="6629400" cy="45259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FAQs in Urdu language</a:t>
            </a:r>
            <a:endParaRPr lang="en-US" dirty="0"/>
          </a:p>
        </p:txBody>
      </p:sp>
      <p:pic>
        <p:nvPicPr>
          <p:cNvPr id="9218" name="Picture 2" descr="E:\RRT sangli aug-dec 2018\Mujib folder\Urdu FAQs\IMG-20170825-WA0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05000"/>
            <a:ext cx="721042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 strong Political will</a:t>
            </a:r>
            <a:endParaRPr lang="en-US" dirty="0"/>
          </a:p>
        </p:txBody>
      </p:sp>
      <p:pic>
        <p:nvPicPr>
          <p:cNvPr id="15362" name="Picture 2" descr="C:\Users\user\Desktop\sangl pics for clinical meet\mrpics (2)\d2bf823b-b3ef-4d4f-b5a5-fad7a84a16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981200"/>
            <a:ext cx="85344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Finally after all these efforts </a:t>
            </a:r>
            <a:r>
              <a:rPr lang="en-US" dirty="0" err="1" smtClean="0"/>
              <a:t>Sangli</a:t>
            </a:r>
            <a:r>
              <a:rPr lang="en-US" dirty="0" smtClean="0"/>
              <a:t> achieved 100% coverage</a:t>
            </a:r>
          </a:p>
          <a:p>
            <a:r>
              <a:rPr lang="en-US" dirty="0" smtClean="0"/>
              <a:t>Maharashtra state achieved 96% evaluated coverage.</a:t>
            </a:r>
          </a:p>
          <a:p>
            <a:r>
              <a:rPr lang="en-US" dirty="0" smtClean="0"/>
              <a:t>MRC was great example of coordination among different stake holders and actual Public health.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C00000"/>
          </a:solidFill>
          <a:ln>
            <a:noFill/>
          </a:ln>
        </p:spPr>
        <p:txBody>
          <a:bodyPr vert="horz" wrap="square" lIns="87874" tIns="43938" rIns="87874" bIns="43938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dirty="0"/>
              <a:t>MR campaign: </a:t>
            </a:r>
            <a:r>
              <a:rPr lang="en-US" altLang="en-US" dirty="0" smtClean="0"/>
              <a:t>Basic vaccination strategy</a:t>
            </a:r>
            <a:endParaRPr lang="en-US" alt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7" y="1828800"/>
            <a:ext cx="8976501" cy="4232993"/>
          </a:xfrm>
        </p:spPr>
        <p:txBody>
          <a:bodyPr>
            <a:normAutofit lnSpcReduction="10000"/>
          </a:bodyPr>
          <a:lstStyle/>
          <a:p>
            <a:pPr>
              <a:spcBef>
                <a:spcPts val="278"/>
              </a:spcBef>
              <a:spcAft>
                <a:spcPts val="278"/>
              </a:spcAft>
              <a:defRPr/>
            </a:pPr>
            <a:r>
              <a:rPr lang="en-GB" altLang="en-US" sz="4000" dirty="0">
                <a:latin typeface="Calibri" panose="020F0502020204030204" pitchFamily="34" charset="0"/>
              </a:rPr>
              <a:t>Target age group: </a:t>
            </a:r>
            <a:r>
              <a:rPr lang="en-GB" altLang="en-US" sz="4000" b="1" i="1" dirty="0">
                <a:latin typeface="Calibri" panose="020F0502020204030204" pitchFamily="34" charset="0"/>
              </a:rPr>
              <a:t>9 months to &lt;15 years </a:t>
            </a:r>
            <a:r>
              <a:rPr lang="en-GB" altLang="en-US" sz="4000" dirty="0" smtClean="0">
                <a:latin typeface="Calibri" panose="020F0502020204030204" pitchFamily="34" charset="0"/>
              </a:rPr>
              <a:t>(</a:t>
            </a:r>
            <a:r>
              <a:rPr lang="en-GB" altLang="en-US" sz="4000" u="sng" dirty="0" smtClean="0">
                <a:latin typeface="Calibri" panose="020F0502020204030204" pitchFamily="34" charset="0"/>
              </a:rPr>
              <a:t>regardless </a:t>
            </a:r>
            <a:r>
              <a:rPr lang="en-GB" altLang="en-US" sz="4000" u="sng" dirty="0">
                <a:latin typeface="Calibri" panose="020F0502020204030204" pitchFamily="34" charset="0"/>
              </a:rPr>
              <a:t>of </a:t>
            </a:r>
            <a:r>
              <a:rPr lang="en-GB" altLang="en-US" sz="4000" u="sng" dirty="0" smtClean="0">
                <a:latin typeface="Calibri" panose="020F0502020204030204" pitchFamily="34" charset="0"/>
              </a:rPr>
              <a:t>prior </a:t>
            </a:r>
            <a:r>
              <a:rPr lang="en-GB" altLang="en-US" sz="4000" u="sng" dirty="0">
                <a:latin typeface="Calibri" panose="020F0502020204030204" pitchFamily="34" charset="0"/>
              </a:rPr>
              <a:t>M/R immunization status or Measles/Rubella disease </a:t>
            </a:r>
            <a:r>
              <a:rPr lang="en-GB" altLang="en-US" sz="4000" u="sng" dirty="0" smtClean="0">
                <a:latin typeface="Calibri" panose="020F0502020204030204" pitchFamily="34" charset="0"/>
              </a:rPr>
              <a:t>history</a:t>
            </a:r>
            <a:r>
              <a:rPr lang="en-GB" altLang="en-US" sz="4000" dirty="0" smtClean="0">
                <a:latin typeface="Calibri" panose="020F0502020204030204" pitchFamily="34" charset="0"/>
              </a:rPr>
              <a:t>)</a:t>
            </a:r>
            <a:endParaRPr lang="en-GB" altLang="en-US" sz="4000" dirty="0">
              <a:latin typeface="Calibri" panose="020F0502020204030204" pitchFamily="34" charset="0"/>
            </a:endParaRPr>
          </a:p>
          <a:p>
            <a:pPr marL="436550" lvl="1" indent="0">
              <a:spcBef>
                <a:spcPts val="278"/>
              </a:spcBef>
              <a:spcAft>
                <a:spcPts val="278"/>
              </a:spcAft>
              <a:buNone/>
              <a:defRPr/>
            </a:pPr>
            <a:r>
              <a:rPr lang="en-GB" alt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Target 100% </a:t>
            </a:r>
            <a:r>
              <a:rPr lang="en-GB" alt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coverage </a:t>
            </a:r>
            <a:endParaRPr lang="en-GB" altLang="en-US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436550" lvl="1" indent="0">
              <a:spcBef>
                <a:spcPts val="278"/>
              </a:spcBef>
              <a:spcAft>
                <a:spcPts val="278"/>
              </a:spcAft>
              <a:buNone/>
              <a:defRPr/>
            </a:pPr>
            <a:r>
              <a:rPr lang="en-GB" altLang="en-US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Evaluated coverage should be more </a:t>
            </a:r>
            <a:r>
              <a:rPr lang="en-GB" alt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than 95 % </a:t>
            </a:r>
          </a:p>
          <a:p>
            <a:pPr>
              <a:spcBef>
                <a:spcPts val="278"/>
              </a:spcBef>
              <a:spcAft>
                <a:spcPts val="278"/>
              </a:spcAft>
              <a:defRPr/>
            </a:pPr>
            <a:endParaRPr lang="en-GB" altLang="en-US" sz="23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126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9301"/>
            <a:ext cx="9144000" cy="584384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IN" sz="3100" dirty="0">
                <a:latin typeface="Calibri" charset="0"/>
                <a:ea typeface="Calibri" charset="0"/>
                <a:cs typeface="Calibri" charset="0"/>
              </a:rPr>
              <a:t>MR Vaccine Campaign:  Implementation Strategy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636268" y="6492876"/>
            <a:ext cx="2133600" cy="365125"/>
          </a:xfrm>
          <a:prstGeom prst="rect">
            <a:avLst/>
          </a:prstGeom>
        </p:spPr>
        <p:txBody>
          <a:bodyPr lIns="102402" tIns="51200" rIns="102402" bIns="51200"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40" name="Diagram 39"/>
          <p:cNvGraphicFramePr/>
          <p:nvPr>
            <p:extLst>
              <p:ext uri="{D42A27DB-BD31-4B8C-83A1-F6EECF244321}">
                <p14:modId xmlns="" xmlns:p14="http://schemas.microsoft.com/office/powerpoint/2010/main" val="3634293439"/>
              </p:ext>
            </p:extLst>
          </p:nvPr>
        </p:nvGraphicFramePr>
        <p:xfrm>
          <a:off x="476908" y="2348880"/>
          <a:ext cx="8534400" cy="2875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 14"/>
          <p:cNvSpPr/>
          <p:nvPr/>
        </p:nvSpPr>
        <p:spPr>
          <a:xfrm>
            <a:off x="476908" y="5454225"/>
            <a:ext cx="8209893" cy="6267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6800" tIns="38400" rIns="76800" bIns="384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b="1" dirty="0">
                <a:latin typeface="+mj-lt"/>
              </a:rPr>
              <a:t>Continuous sessions in some facilities with high vaccination load to function throughout campaign period.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="" xmlns:p14="http://schemas.microsoft.com/office/powerpoint/2010/main" val="2294074536"/>
              </p:ext>
            </p:extLst>
          </p:nvPr>
        </p:nvGraphicFramePr>
        <p:xfrm>
          <a:off x="476909" y="728700"/>
          <a:ext cx="8209893" cy="877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609598" y="1741313"/>
            <a:ext cx="4191000" cy="0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66870" y="1943836"/>
            <a:ext cx="1640122" cy="354549"/>
          </a:xfrm>
          <a:prstGeom prst="rect">
            <a:avLst/>
          </a:prstGeom>
          <a:solidFill>
            <a:schemeClr val="bg1"/>
          </a:solidFill>
        </p:spPr>
        <p:txBody>
          <a:bodyPr wrap="none" lIns="76800" tIns="38400" rIns="76800" bIns="38400" rtlCol="0">
            <a:spAutoFit/>
          </a:bodyPr>
          <a:lstStyle/>
          <a:p>
            <a:r>
              <a:rPr lang="en-US" dirty="0"/>
              <a:t>4 weeks activity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166599" y="1729405"/>
            <a:ext cx="3352800" cy="10775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62999" y="1943835"/>
            <a:ext cx="1764067" cy="354549"/>
          </a:xfrm>
          <a:prstGeom prst="rect">
            <a:avLst/>
          </a:prstGeom>
          <a:solidFill>
            <a:schemeClr val="bg1"/>
          </a:solidFill>
        </p:spPr>
        <p:txBody>
          <a:bodyPr wrap="none" lIns="76800" tIns="38400" rIns="76800" bIns="38400" rtlCol="0">
            <a:spAutoFit/>
          </a:bodyPr>
          <a:lstStyle/>
          <a:p>
            <a:r>
              <a:rPr lang="en-US" dirty="0"/>
              <a:t>1 week sweeping</a:t>
            </a:r>
          </a:p>
        </p:txBody>
      </p:sp>
    </p:spTree>
    <p:extLst>
      <p:ext uri="{BB962C8B-B14F-4D97-AF65-F5344CB8AC3E}">
        <p14:creationId xmlns="" xmlns:p14="http://schemas.microsoft.com/office/powerpoint/2010/main" val="2353902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0" grpId="0">
        <p:bldAsOne/>
      </p:bldGraphic>
      <p:bldP spid="15" grpId="0" animBg="1"/>
      <p:bldGraphic spid="16" grpId="0">
        <p:bldAsOne/>
      </p:bldGraphic>
      <p:bldP spid="17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Planning with district health officials for MRC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 descr="C:\Users\user\Desktop\sangl pics for clinical meet\fwdmrsanglipics\RNZT15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63646"/>
            <a:ext cx="8229600" cy="3999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Conduction of MRC workshop for WCD</a:t>
            </a:r>
            <a:endParaRPr lang="en-US" dirty="0"/>
          </a:p>
        </p:txBody>
      </p:sp>
      <p:pic>
        <p:nvPicPr>
          <p:cNvPr id="2050" name="Picture 2" descr="C:\Users\user\Desktop\sangl pics for clinical meet\fwdmrsanglipics\RBGZ71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63646"/>
            <a:ext cx="8229600" cy="39990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Sensitization workshop for education </a:t>
            </a:r>
            <a:r>
              <a:rPr lang="en-US" dirty="0" err="1" smtClean="0"/>
              <a:t>deptt</a:t>
            </a:r>
            <a:endParaRPr lang="en-US" dirty="0"/>
          </a:p>
        </p:txBody>
      </p:sp>
      <p:pic>
        <p:nvPicPr>
          <p:cNvPr id="3074" name="Picture 2" descr="C:\Users\user\Desktop\sangl pics for clinical meet\fwdmrsanglipics\URFU17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Meeting of all important stake holders in front of commissioner to take all on board</a:t>
            </a:r>
            <a:endParaRPr lang="en-US" sz="3200" dirty="0"/>
          </a:p>
        </p:txBody>
      </p:sp>
      <p:pic>
        <p:nvPicPr>
          <p:cNvPr id="4098" name="Picture 2" descr="C:\Users\user\Desktop\sangl pics for clinical meet\IMG_32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79248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PTMs attended by mostly females in large numbers- giving optimistic picture of campaign</a:t>
            </a:r>
            <a:endParaRPr lang="en-US" dirty="0"/>
          </a:p>
        </p:txBody>
      </p:sp>
      <p:pic>
        <p:nvPicPr>
          <p:cNvPr id="6146" name="Picture 2" descr="C:\Users\user\Desktop\sangl pics for clinical meet\2019-11-01\77677113-9772-44ee-97f4-b0b30724d9a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981200"/>
            <a:ext cx="6034617" cy="4144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30585</TotalTime>
  <Words>305</Words>
  <Application>Microsoft Office PowerPoint</Application>
  <PresentationFormat>On-screen Show (4:3)</PresentationFormat>
  <Paragraphs>55</Paragraphs>
  <Slides>25</Slides>
  <Notes>6</Notes>
  <HiddenSlides>5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Packager Shell Object</vt:lpstr>
      <vt:lpstr>Package</vt:lpstr>
      <vt:lpstr>MR Campaign-Lessons from the field</vt:lpstr>
      <vt:lpstr>MR Campaign: Decision Letter</vt:lpstr>
      <vt:lpstr>MR campaign: Basic vaccination strategy</vt:lpstr>
      <vt:lpstr>MR Vaccine Campaign:  Implementation Strategy</vt:lpstr>
      <vt:lpstr> Planning with district health officials for MRC  </vt:lpstr>
      <vt:lpstr>Conduction of MRC workshop for WCD</vt:lpstr>
      <vt:lpstr>Sensitization workshop for education deptt</vt:lpstr>
      <vt:lpstr>Meeting of all important stake holders in front of commissioner to take all on board</vt:lpstr>
      <vt:lpstr>PTMs attended by mostly females in large numbers- giving optimistic picture of campaign</vt:lpstr>
      <vt:lpstr>Slide 10</vt:lpstr>
      <vt:lpstr>Slide 11</vt:lpstr>
      <vt:lpstr>Students enthusiastic participation</vt:lpstr>
      <vt:lpstr>Slide 13</vt:lpstr>
      <vt:lpstr>Negative Media coverage-adversely affecting MRC</vt:lpstr>
      <vt:lpstr>Immediate crisis management </vt:lpstr>
      <vt:lpstr>  (May Peace and Mercy and Blessings of Allah be Upon You). </vt:lpstr>
      <vt:lpstr>Positive media reporting in local news paper</vt:lpstr>
      <vt:lpstr>Refuting false political association</vt:lpstr>
      <vt:lpstr>Community  leaders</vt:lpstr>
      <vt:lpstr>Involvement of top level religious heads/Institutes – Written appeals</vt:lpstr>
      <vt:lpstr>Tapping &amp; engaging Unani Practitioners</vt:lpstr>
      <vt:lpstr>Slide 22</vt:lpstr>
      <vt:lpstr>FAQs in Urdu language</vt:lpstr>
      <vt:lpstr>Example of  strong Political will</vt:lpstr>
      <vt:lpstr>Slide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Hurdles encoutered</dc:title>
  <dc:creator>user</dc:creator>
  <cp:lastModifiedBy>debjani chakladar</cp:lastModifiedBy>
  <cp:revision>18</cp:revision>
  <dcterms:created xsi:type="dcterms:W3CDTF">2006-08-16T00:00:00Z</dcterms:created>
  <dcterms:modified xsi:type="dcterms:W3CDTF">2019-11-08T06:27:20Z</dcterms:modified>
</cp:coreProperties>
</file>